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69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7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1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50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14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2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9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8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5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4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0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BA59-9B4A-49AE-817F-6CCA37171BF4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056918-C04F-4A0E-9EAA-41D37C7E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6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8790D-B68E-4F44-90D3-FE802A5C2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079" y="-2344552"/>
            <a:ext cx="9566343" cy="6549887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модуля «Курсы внеурочной деятельности» </a:t>
            </a:r>
            <a:b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рабочей программы воспитания МБОУ «Советская средняя школа №10»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3870" y="5273089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Рыжова Н.С., 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08238" y="618748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 апреля 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30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D2321E-91FB-458F-949F-4A8A407E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932" y="443883"/>
            <a:ext cx="10483680" cy="5467339"/>
          </a:xfrm>
        </p:spPr>
        <p:txBody>
          <a:bodyPr/>
          <a:lstStyle/>
          <a:p>
            <a:r>
              <a:rPr lang="ru-RU" dirty="0"/>
              <a:t>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C0AF30-DFAF-48B9-801B-D638844825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059">
            <a:off x="5512484" y="1406258"/>
            <a:ext cx="6394882" cy="38955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CFB26D-E632-431E-9946-773F761365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304">
            <a:off x="330693" y="1311676"/>
            <a:ext cx="6112276" cy="40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4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1BFE5-3A85-4ABC-BC9D-DE397981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17" y="137092"/>
            <a:ext cx="11073379" cy="244708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 направление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«Физкультура для всех»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3DE36-2330-46CE-9DF0-34023397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9" y="2542362"/>
            <a:ext cx="5347252" cy="417854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укреплению опорно-двигательного аппарата, увеличению подвижности в суставах, развитию функции равновесия, коррекции дефектов осанки и плоскостопия. Ребята разучивают различные спортивные игры. А спортивная игра является эффективным средством укрепления здоровья и физического развития.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ADFA944-346E-46CB-AF2B-C839A5B83035}"/>
              </a:ext>
            </a:extLst>
          </p:cNvPr>
          <p:cNvSpPr/>
          <p:nvPr/>
        </p:nvSpPr>
        <p:spPr>
          <a:xfrm>
            <a:off x="6202017" y="795131"/>
            <a:ext cx="168966" cy="367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2CC20A-1E0C-404C-8916-923F176A9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90" y="2872548"/>
            <a:ext cx="6242961" cy="3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7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C8361-DEAA-434F-A1F1-CC6C05C8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055" y="188843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Виды и формы деятельности: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C57E4-51DF-4404-92FE-C9DA70690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16" y="1540189"/>
            <a:ext cx="11126787" cy="5128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разминки;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соревнования;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в пионербол;</a:t>
            </a:r>
          </a:p>
          <a:p>
            <a:pPr marL="0" indent="0">
              <a:buNone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- игры народные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49DF2-AE2B-4577-9A89-06F8E6E8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495">
            <a:off x="7512083" y="985441"/>
            <a:ext cx="4496266" cy="2607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25FF42-BC1C-4E5A-AC85-ECC94FE8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19">
            <a:off x="7117051" y="3836203"/>
            <a:ext cx="4874811" cy="2834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6AA0B8-2851-4DCD-8A73-6B163D3D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783">
            <a:off x="4518734" y="960991"/>
            <a:ext cx="3009529" cy="2962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A2996-EB2C-4B35-8D83-C04E18050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449">
            <a:off x="4096261" y="3248887"/>
            <a:ext cx="3247716" cy="34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210C7-D204-4E1E-8908-E0A5F4F5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129438"/>
            <a:ext cx="10381490" cy="16496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«Шахматы»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8E68B-7CAD-4D50-A65A-A99DA6416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90" y="2034971"/>
            <a:ext cx="5471423" cy="47881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огромное влияние на умственное и психическое развитие детей. Прежде всего шахматы – это прекрасный тренажёр для мозга, значительно увеличивающий его интеллектуальные способности. В процессе игры происходит одновременная и синхронная работа сразу двух полушарий мозга, благодаря чему отмечается активное развитие как логического, так и абстрактного мышления.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7EB97-7628-4DEE-BF45-1029A31A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751" y="759181"/>
            <a:ext cx="225572" cy="3901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02DD03-7A53-47E4-9BCB-48A673372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213">
            <a:off x="6774405" y="1149942"/>
            <a:ext cx="4951226" cy="55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CB0E6-66ED-43A4-B5FB-6517A23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681" y="87397"/>
            <a:ext cx="8911687" cy="1280890"/>
          </a:xfrm>
        </p:spPr>
        <p:txBody>
          <a:bodyPr/>
          <a:lstStyle/>
          <a:p>
            <a:r>
              <a:rPr lang="ru-RU" dirty="0">
                <a:solidFill>
                  <a:srgbClr val="31B4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Виды и формы деятельности: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DA605A-5DED-491B-82C7-73892A18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268896"/>
            <a:ext cx="11603866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история возникновения </a:t>
            </a:r>
          </a:p>
          <a:p>
            <a:pPr marL="0" indent="0">
              <a:buNone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шахмат;</a:t>
            </a:r>
          </a:p>
          <a:p>
            <a:pPr marL="0" indent="0">
              <a:buNone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- игра;</a:t>
            </a:r>
          </a:p>
          <a:p>
            <a:pPr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загадки, стихи о шахматах;</a:t>
            </a:r>
          </a:p>
          <a:p>
            <a:pPr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шахматные фигуры;</a:t>
            </a:r>
          </a:p>
          <a:p>
            <a:pPr>
              <a:buFontTx/>
              <a:buChar char="-"/>
            </a:pPr>
            <a:r>
              <a:rPr lang="ru-RU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передвижение фигур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A4966-72F3-4A55-BEBF-A04A1718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795">
            <a:off x="6286847" y="922068"/>
            <a:ext cx="5774022" cy="2876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3048F-D3FF-4EA1-BEE9-D9664A301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5" y="3952745"/>
            <a:ext cx="5972557" cy="29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7AC5-93D1-47A6-97BA-71509AAA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56" y="87397"/>
            <a:ext cx="8296782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внеурочной деятельностью дают возможность: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767D0-3A3A-4964-9208-60B064DC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68" y="1368286"/>
            <a:ext cx="10838553" cy="50325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самореализоваться;</a:t>
            </a:r>
          </a:p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вовлечь обучающихся в интересную и полезную; деятельность</a:t>
            </a:r>
          </a:p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объединить обучающихся и педагогов;</a:t>
            </a:r>
          </a:p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приобрести новые знания;</a:t>
            </a:r>
          </a:p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отвлечься от телефонов, гаджетов, соцсетей;</a:t>
            </a:r>
          </a:p>
          <a:p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заняться полезным делом</a:t>
            </a:r>
          </a:p>
        </p:txBody>
      </p:sp>
    </p:spTree>
    <p:extLst>
      <p:ext uri="{BB962C8B-B14F-4D97-AF65-F5344CB8AC3E}">
        <p14:creationId xmlns:p14="http://schemas.microsoft.com/office/powerpoint/2010/main" val="187559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9A213-0E7F-4946-B3F2-94AC221C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82" y="129209"/>
            <a:ext cx="11683379" cy="329979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президент В.В. Путин инициировал изменения в ФЗ «Об образовании в РФ», касающиеся усиления воспитательного процесса в нашей ОО.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E7282-F798-45C2-B44B-A8F41204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014" y="3180523"/>
            <a:ext cx="6121847" cy="34687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рабочая программа воспитания воплощается в действии с сентября 2021 года. В своей работе мы реализуем все модули рабочей программы воспитания.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E5E36-012B-48B8-8F4B-15144C361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" y="3737113"/>
            <a:ext cx="5442673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6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3C8E8-E18A-4C66-A0B6-7663B853C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05221"/>
            <a:ext cx="10247243" cy="1434968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«Курсы внеурочной деятельности»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C6CE0-31B5-43A3-B673-6506C7E6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540189"/>
            <a:ext cx="11161643" cy="52005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рабочей программы воспитания, воспитание на занятиях школьных курсов внеурочной деятельности осуществляется преимущественно через: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интересную и полезную деятельность;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кружках, секциях, клубах, студиях детско-взрослых общностей;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традиций, задающих их членам определенные социально значимые формы поведения;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обучающихся с ярко выраженной лидерской позицией, сохранение и поддержание накопленных социально значимых традиций;</a:t>
            </a:r>
          </a:p>
          <a:p>
            <a:pPr algn="just"/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детских инициатив и детского самоуправления;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73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16D2-DD9A-4391-8187-90C0360E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07275"/>
            <a:ext cx="10296740" cy="1602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четвертом классе дети посещают следующие объединения внеурочной деятельности: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9D903-E4F3-491F-BABE-5AC43759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82" y="1209260"/>
            <a:ext cx="11355388" cy="5161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направление </a:t>
            </a:r>
          </a:p>
          <a:p>
            <a:pPr marL="0" indent="0" algn="ctr"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«Отчий край»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Виды и формы деятельности: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беседы;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заочные путешествия;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чтение произведений;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сюжетно-ролевые игры.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E8F6642A-5C28-42FB-B193-2CB634C63DB9}"/>
              </a:ext>
            </a:extLst>
          </p:cNvPr>
          <p:cNvSpPr/>
          <p:nvPr/>
        </p:nvSpPr>
        <p:spPr>
          <a:xfrm>
            <a:off x="5993296" y="2037522"/>
            <a:ext cx="238539" cy="536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E70C1A-97FF-436F-A8D4-FC1F1723B2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166">
            <a:off x="7432243" y="3364460"/>
            <a:ext cx="4504061" cy="35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7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EA55FB-3962-488D-BD6A-80D7928A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55712"/>
            <a:ext cx="11658600" cy="6543262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созданы все условия для всестороннего развития личности посредством краеведения, уважительного отношения к памятникам истории и культуры.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много времени уделяем нашему региону, проводим заочные путешествия по музеям и паркам Тульской области.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377E5-6FC1-490A-AC01-87BBDBE5D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" y="2007703"/>
            <a:ext cx="3657600" cy="22429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D0B765-211F-4559-AF88-54C92F6E8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13" y="2007703"/>
            <a:ext cx="3087503" cy="20275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00372-59DB-4106-9892-3BEB55FEF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22" y="2007703"/>
            <a:ext cx="3251200" cy="2027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062F5-829E-41CA-B362-96062D73A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7" y="4499842"/>
            <a:ext cx="3959352" cy="21122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E57C16-3257-4A51-AC34-4C27CA6052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12" y="4321500"/>
            <a:ext cx="3432064" cy="2286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8F90D8-3376-4F2E-BADC-461D0FBB5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3" y="4246029"/>
            <a:ext cx="3148628" cy="23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68D651-1935-4649-B4B6-499E54D531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0" y="2869096"/>
            <a:ext cx="2991678" cy="39889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7A6BB-4BFC-4309-8828-BE9388F44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5" y="0"/>
            <a:ext cx="4151243" cy="31134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5B0AA7-90FC-449E-BF6E-D7BED981F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5" y="3747052"/>
            <a:ext cx="4337075" cy="31020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C911DB-8D50-4326-9651-FCDB13BA4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3" y="753792"/>
            <a:ext cx="2905989" cy="516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A2C700-50F7-4DC5-99B1-A4EC5396DC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72" y="8886"/>
            <a:ext cx="2991679" cy="36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2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BBD31-F759-4BC7-A264-06FB2D41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47" y="0"/>
            <a:ext cx="9853365" cy="1905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ребятами мы беседуем о наших земляках  Толстом, Тургеневе,  читаем их произведения, говорим о Тульском самоваре, прянике, гармони.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CE1AD2-4E75-48E1-BABB-C30BDBA96A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8">
            <a:off x="312979" y="2213826"/>
            <a:ext cx="4197394" cy="29917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3C6A9-0570-4E7C-A4E1-3B942C51B8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683">
            <a:off x="8007695" y="1792536"/>
            <a:ext cx="3900553" cy="2680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D49AB2-13F0-4E65-837D-898A9929B1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71" y="3933004"/>
            <a:ext cx="3899994" cy="29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1B897-8105-4488-BFA9-877C3BE9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5848"/>
            <a:ext cx="11121887" cy="18620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Общекультурное направление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«В мире песен»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43750-10B0-483A-9EC6-4C7DBD2C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33" y="1875182"/>
            <a:ext cx="11680067" cy="49828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музыкальную культуру, как часть всей духовной культуры личности, эстетический вкус, музыкальную память, способствует развивать образное и ассоциативное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фантазию,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зрительно-образную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эмоционально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-эстетическое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слуха,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певческого дыхания.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396EEBAD-0057-4226-B7A4-C1A0CD6B705D}"/>
              </a:ext>
            </a:extLst>
          </p:cNvPr>
          <p:cNvSpPr/>
          <p:nvPr/>
        </p:nvSpPr>
        <p:spPr>
          <a:xfrm>
            <a:off x="6460435" y="788377"/>
            <a:ext cx="178904" cy="404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7FC176-31EB-488A-A46C-8AEF0792ED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38" y="3089429"/>
            <a:ext cx="7668184" cy="3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46463-512E-4F15-B821-41D7726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010" y="739520"/>
            <a:ext cx="8911687" cy="128089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Виды и формы деятельности: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B94AC4-845A-437B-8FB4-E308BC2C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2133599"/>
            <a:ext cx="10421536" cy="446250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игры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особенности народного пения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особенности эстрадного пения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изучение сценических костюмов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конкурс « Я артист»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прослушивание произведений известных композиторов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конкурсное исполнение песен по выбор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28354227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</TotalTime>
  <Words>482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Comic Sans MS</vt:lpstr>
      <vt:lpstr>Times New Roman</vt:lpstr>
      <vt:lpstr>Wingdings 3</vt:lpstr>
      <vt:lpstr>Легкий дым</vt:lpstr>
      <vt:lpstr>Использование модуля «Курсы внеурочной деятельности»  в ходе реализации рабочей программы воспитания МБОУ «Советская средняя школа №10»</vt:lpstr>
      <vt:lpstr>В 2020 году президент В.В. Путин инициировал изменения в ФЗ «Об образовании в РФ», касающиеся усиления воспитательного процесса в нашей ОО.</vt:lpstr>
      <vt:lpstr>Модуль «Курсы внеурочной деятельности»</vt:lpstr>
      <vt:lpstr>В четвертом классе дети посещают следующие объединения внеурочной деятельности: </vt:lpstr>
      <vt:lpstr>Презентация PowerPoint</vt:lpstr>
      <vt:lpstr>Презентация PowerPoint</vt:lpstr>
      <vt:lpstr>Вместе с ребятами мы беседуем о наших земляках  Толстом, Тургеневе,  читаем их произведения, говорим о Тульском самоваре, прянике, гармони.</vt:lpstr>
      <vt:lpstr>Общекультурное направление       «В мире песен»</vt:lpstr>
      <vt:lpstr>Виды и формы деятельности:</vt:lpstr>
      <vt:lpstr>Презентация PowerPoint</vt:lpstr>
      <vt:lpstr>Спортивно-оздоровительное направление  «Физкультура для всех»</vt:lpstr>
      <vt:lpstr>Виды и формы деятельности:</vt:lpstr>
      <vt:lpstr>Общеинтеллектуальное  «Шахматы» </vt:lpstr>
      <vt:lpstr>Виды и формы деятельности:</vt:lpstr>
      <vt:lpstr>Выводы: занятия внеурочной деятельностью дают возможность: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модуля «Курсы внеурочной деятельности»  в ходе реализации рабочей программы воспитания МБОУ «Советская средняя школа №10»</dc:title>
  <dc:creator>user</dc:creator>
  <cp:lastModifiedBy>User</cp:lastModifiedBy>
  <cp:revision>42</cp:revision>
  <dcterms:created xsi:type="dcterms:W3CDTF">2022-04-19T08:35:21Z</dcterms:created>
  <dcterms:modified xsi:type="dcterms:W3CDTF">2024-10-06T14:09:49Z</dcterms:modified>
</cp:coreProperties>
</file>