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61" r:id="rId4"/>
    <p:sldId id="262" r:id="rId5"/>
    <p:sldId id="274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5" r:id="rId15"/>
    <p:sldId id="276" r:id="rId16"/>
    <p:sldId id="277" r:id="rId17"/>
    <p:sldId id="278" r:id="rId18"/>
    <p:sldId id="279" r:id="rId19"/>
    <p:sldId id="280" r:id="rId20"/>
    <p:sldId id="281" r:id="rId21"/>
    <p:sldId id="282" r:id="rId22"/>
    <p:sldId id="283" r:id="rId23"/>
    <p:sldId id="290" r:id="rId24"/>
    <p:sldId id="284" r:id="rId25"/>
    <p:sldId id="285" r:id="rId26"/>
    <p:sldId id="286" r:id="rId27"/>
    <p:sldId id="287" r:id="rId28"/>
    <p:sldId id="288" r:id="rId29"/>
    <p:sldId id="289" r:id="rId30"/>
    <p:sldId id="258" r:id="rId31"/>
  </p:sldIdLst>
  <p:sldSz cx="9144000" cy="6858000" type="screen4x3"/>
  <p:notesSz cx="6858000" cy="9144000"/>
  <p:custDataLst>
    <p:tags r:id="rId32"/>
  </p:custDataLst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2634" y="-7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3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 userDrawn="1"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1" r="42195"/>
          <a:stretch/>
        </p:blipFill>
        <p:spPr>
          <a:xfrm rot="18474800" flipH="1">
            <a:off x="7362520" y="-982"/>
            <a:ext cx="1257636" cy="206308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 userDrawn="1"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1" r="42195"/>
          <a:stretch/>
        </p:blipFill>
        <p:spPr>
          <a:xfrm rot="3125200">
            <a:off x="462876" y="-983"/>
            <a:ext cx="1257636" cy="2063080"/>
          </a:xfrm>
          <a:prstGeom prst="rect">
            <a:avLst/>
          </a:prstGeom>
        </p:spPr>
      </p:pic>
      <p:sp>
        <p:nvSpPr>
          <p:cNvPr id="8" name="Скругленный прямоугольник 7"/>
          <p:cNvSpPr/>
          <p:nvPr userDrawn="1"/>
        </p:nvSpPr>
        <p:spPr>
          <a:xfrm>
            <a:off x="827584" y="749180"/>
            <a:ext cx="7416824" cy="4536504"/>
          </a:xfrm>
          <a:prstGeom prst="roundRect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softEdge rad="127000"/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4001752"/>
            <a:ext cx="2482965" cy="241366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943771"/>
            <a:ext cx="2175641" cy="2114922"/>
          </a:xfrm>
          <a:prstGeom prst="rect">
            <a:avLst/>
          </a:prstGeom>
        </p:spPr>
      </p:pic>
      <p:pic>
        <p:nvPicPr>
          <p:cNvPr id="18434" name="Picture 2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08587"/>
            <a:ext cx="9328150" cy="170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7A499D-A8D5-4068-9031-7BF035F0EAFF}" type="datetimeFigureOut">
              <a:rPr lang="ru-RU"/>
              <a:pPr>
                <a:defRPr/>
              </a:pPr>
              <a:t>08.07.2021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E33B98-B0EF-4AE5-8C86-EFF25CB1E8D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01431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5A3425-587B-41DD-8406-431BF0CDEEBE}" type="datetimeFigureOut">
              <a:rPr lang="ru-RU"/>
              <a:pPr>
                <a:defRPr/>
              </a:pPr>
              <a:t>08.07.2021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DA80A8-0D15-437C-84C8-793999B5D89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06020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E4623A-234B-4F1B-8A26-7C09EF61F710}" type="datetimeFigureOut">
              <a:rPr lang="ru-RU"/>
              <a:pPr>
                <a:defRPr/>
              </a:pPr>
              <a:t>08.07.2021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F3C0B5-998E-4153-8699-DF6E02F0F2B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33439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9832" y="4437112"/>
            <a:ext cx="2694168" cy="2618978"/>
          </a:xfrm>
          <a:prstGeom prst="rect">
            <a:avLst/>
          </a:prstGeom>
        </p:spPr>
      </p:pic>
      <p:pic>
        <p:nvPicPr>
          <p:cNvPr id="4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975" y="5373688"/>
            <a:ext cx="9324975" cy="170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66712" y="1628800"/>
            <a:ext cx="8229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D1C433-0AFF-4D12-AE62-0670EC5AAD9D}" type="datetimeFigureOut">
              <a:rPr lang="ru-RU"/>
              <a:pPr>
                <a:defRPr/>
              </a:pPr>
              <a:t>08.07.2021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410C04-C790-4B86-9FBA-A862171BE16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47407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19DB35-C1F6-4A57-8AF5-7EB577040B57}" type="datetimeFigureOut">
              <a:rPr lang="ru-RU"/>
              <a:pPr>
                <a:defRPr/>
              </a:pPr>
              <a:t>08.07.2021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3F6B96-1895-4F1C-8E0D-784DC5EF051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248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C4611C-8B3D-47A5-AA9A-5A058CC5982F}" type="datetimeFigureOut">
              <a:rPr lang="ru-RU"/>
              <a:pPr>
                <a:defRPr/>
              </a:pPr>
              <a:t>08.07.2021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9CE153-D5A7-4B40-BE64-40521A42041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47508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FE01A6-C58A-4B81-A333-F97AFC1DDCF3}" type="datetimeFigureOut">
              <a:rPr lang="ru-RU"/>
              <a:pPr>
                <a:defRPr/>
              </a:pPr>
              <a:t>08.07.2021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7108E0-18B4-49F5-9620-622501F738F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62687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1CEF56-C779-474E-8A58-AC768FCEFB9C}" type="datetimeFigureOut">
              <a:rPr lang="ru-RU"/>
              <a:pPr>
                <a:defRPr/>
              </a:pPr>
              <a:t>08.07.2021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4AD0A5-D250-41B7-9EE9-C561158348F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38606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71D02F-F82F-4367-9A41-FE005E68F94F}" type="datetimeFigureOut">
              <a:rPr lang="ru-RU"/>
              <a:pPr>
                <a:defRPr/>
              </a:pPr>
              <a:t>08.07.2021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2B31D7-600F-42FA-9CD7-D615F689EE8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830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6CB4A4-F26D-4952-B113-DA7CB69829CD}" type="datetimeFigureOut">
              <a:rPr lang="ru-RU"/>
              <a:pPr>
                <a:defRPr/>
              </a:pPr>
              <a:t>08.07.2021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7C0904-6359-48C0-A75A-A502F2C730A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79859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E88EAB-D271-4E94-8917-23A23397A31B}" type="datetimeFigureOut">
              <a:rPr lang="ru-RU"/>
              <a:pPr>
                <a:defRPr/>
              </a:pPr>
              <a:t>08.07.2021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E587B0-BCF0-4395-A447-48846BD8AEC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419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F7914D2-CF94-4D11-9092-21D86DCF8A0E}" type="datetimeFigureOut">
              <a:rPr lang="ru-RU"/>
              <a:pPr>
                <a:defRPr/>
              </a:pPr>
              <a:t>08.07.2021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5A3941B-7F84-4CF6-9C7C-E1167378593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Рамка 6"/>
          <p:cNvSpPr/>
          <p:nvPr userDrawn="1"/>
        </p:nvSpPr>
        <p:spPr>
          <a:xfrm>
            <a:off x="0" y="0"/>
            <a:ext cx="9144000" cy="6858000"/>
          </a:xfrm>
          <a:prstGeom prst="frame">
            <a:avLst>
              <a:gd name="adj1" fmla="val 2117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2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.wav"/><Relationship Id="rId5" Type="http://schemas.openxmlformats.org/officeDocument/2006/relationships/audio" Target="../media/audio2.wav"/><Relationship Id="rId4" Type="http://schemas.openxmlformats.org/officeDocument/2006/relationships/image" Target="../media/image2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2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.wav"/><Relationship Id="rId5" Type="http://schemas.openxmlformats.org/officeDocument/2006/relationships/audio" Target="../media/audio2.wav"/><Relationship Id="rId4" Type="http://schemas.openxmlformats.org/officeDocument/2006/relationships/image" Target="../media/image2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3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.wav"/><Relationship Id="rId5" Type="http://schemas.openxmlformats.org/officeDocument/2006/relationships/audio" Target="../media/audio2.wav"/><Relationship Id="rId4" Type="http://schemas.openxmlformats.org/officeDocument/2006/relationships/image" Target="../media/image2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3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.wav"/><Relationship Id="rId5" Type="http://schemas.openxmlformats.org/officeDocument/2006/relationships/audio" Target="../media/audio2.wav"/><Relationship Id="rId4" Type="http://schemas.openxmlformats.org/officeDocument/2006/relationships/image" Target="../media/image3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audio" Target="../media/audio1.wav"/><Relationship Id="rId4" Type="http://schemas.openxmlformats.org/officeDocument/2006/relationships/audio" Target="../media/audio2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audio" Target="../media/audio1.wav"/><Relationship Id="rId4" Type="http://schemas.openxmlformats.org/officeDocument/2006/relationships/audio" Target="../media/audio2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4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.wav"/><Relationship Id="rId5" Type="http://schemas.openxmlformats.org/officeDocument/2006/relationships/audio" Target="../media/audio2.wav"/><Relationship Id="rId4" Type="http://schemas.openxmlformats.org/officeDocument/2006/relationships/image" Target="../media/image42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3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.wav"/><Relationship Id="rId5" Type="http://schemas.openxmlformats.org/officeDocument/2006/relationships/audio" Target="../media/audio2.wav"/><Relationship Id="rId4" Type="http://schemas.openxmlformats.org/officeDocument/2006/relationships/image" Target="../media/image44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2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.wav"/><Relationship Id="rId5" Type="http://schemas.openxmlformats.org/officeDocument/2006/relationships/audio" Target="../media/audio2.wav"/><Relationship Id="rId4" Type="http://schemas.openxmlformats.org/officeDocument/2006/relationships/image" Target="../media/image45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4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.wav"/><Relationship Id="rId5" Type="http://schemas.openxmlformats.org/officeDocument/2006/relationships/audio" Target="../media/audio2.wav"/><Relationship Id="rId4" Type="http://schemas.openxmlformats.org/officeDocument/2006/relationships/image" Target="../media/image45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3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.wav"/><Relationship Id="rId5" Type="http://schemas.openxmlformats.org/officeDocument/2006/relationships/audio" Target="../media/audio2.wav"/><Relationship Id="rId4" Type="http://schemas.openxmlformats.org/officeDocument/2006/relationships/image" Target="../media/image46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3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.wav"/><Relationship Id="rId5" Type="http://schemas.openxmlformats.org/officeDocument/2006/relationships/audio" Target="../media/audio2.wav"/><Relationship Id="rId4" Type="http://schemas.openxmlformats.org/officeDocument/2006/relationships/image" Target="../media/image47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yandex.ru/images/search" TargetMode="External"/><Relationship Id="rId2" Type="http://schemas.openxmlformats.org/officeDocument/2006/relationships/hyperlink" Target="https://tromentano.livejournal.com/62762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easyen.ru/forum/18-5808-1#229782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audio" Target="../media/audio1.wav"/><Relationship Id="rId4" Type="http://schemas.openxmlformats.org/officeDocument/2006/relationships/audio" Target="../media/audio2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audio" Target="../media/audio1.wav"/><Relationship Id="rId4" Type="http://schemas.openxmlformats.org/officeDocument/2006/relationships/audio" Target="../media/audio2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.wav"/><Relationship Id="rId5" Type="http://schemas.openxmlformats.org/officeDocument/2006/relationships/audio" Target="../media/audio2.wav"/><Relationship Id="rId4" Type="http://schemas.openxmlformats.org/officeDocument/2006/relationships/image" Target="../media/image2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2"/>
          <p:cNvSpPr txBox="1">
            <a:spLocks/>
          </p:cNvSpPr>
          <p:nvPr/>
        </p:nvSpPr>
        <p:spPr bwMode="auto">
          <a:xfrm>
            <a:off x="2262654" y="4289765"/>
            <a:ext cx="4928592" cy="1345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b="1" dirty="0" smtClean="0">
                <a:solidFill>
                  <a:schemeClr val="tx1"/>
                </a:solidFill>
              </a:rPr>
              <a:t>Рыжова Наталья Сергеевна, </a:t>
            </a:r>
          </a:p>
          <a:p>
            <a:r>
              <a:rPr lang="ru-RU" sz="1400" b="1" dirty="0" smtClean="0">
                <a:solidFill>
                  <a:schemeClr val="tx1"/>
                </a:solidFill>
              </a:rPr>
              <a:t>учитель начальных классов</a:t>
            </a:r>
          </a:p>
          <a:p>
            <a:r>
              <a:rPr lang="ru-RU" sz="1400" b="1" dirty="0" smtClean="0">
                <a:solidFill>
                  <a:schemeClr val="tx1"/>
                </a:solidFill>
              </a:rPr>
              <a:t> МБОУ «Советская СШ №10»</a:t>
            </a:r>
          </a:p>
          <a:p>
            <a:r>
              <a:rPr lang="ru-RU" sz="1400" b="1" dirty="0" smtClean="0">
                <a:solidFill>
                  <a:schemeClr val="tx1"/>
                </a:solidFill>
              </a:rPr>
              <a:t>муниципального образования </a:t>
            </a:r>
          </a:p>
          <a:p>
            <a:r>
              <a:rPr lang="ru-RU" sz="1400" b="1" dirty="0" smtClean="0">
                <a:solidFill>
                  <a:schemeClr val="tx1"/>
                </a:solidFill>
              </a:rPr>
              <a:t>Щекинский район Тульской области</a:t>
            </a:r>
          </a:p>
          <a:p>
            <a:endParaRPr lang="ru-RU" sz="14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443" y="1556792"/>
            <a:ext cx="7199014" cy="31211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Управляющая кнопка: сведения 7">
            <a:hlinkClick r:id="" action="ppaction://hlinkshowjump?jump=lastslide" highlightClick="1"/>
          </p:cNvPr>
          <p:cNvSpPr/>
          <p:nvPr/>
        </p:nvSpPr>
        <p:spPr>
          <a:xfrm>
            <a:off x="104703" y="114768"/>
            <a:ext cx="451412" cy="429242"/>
          </a:xfrm>
          <a:prstGeom prst="actionButtonInformation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Picture 2" descr="http://vamotkrytka.ru/_ph/7/2/954560677.gif">
            <a:hlinkClick r:id="" action="ppaction://hlinkshowjump?jump=nextslide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124825" y="6024562"/>
            <a:ext cx="952500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easyen.ru/logotip/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19" y="231019"/>
            <a:ext cx="3183583" cy="605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61526" y="950006"/>
            <a:ext cx="4829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Летний марафон интерактивных презентаций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амка 1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639"/>
            </a:avLst>
          </a:prstGeom>
          <a:blipFill dpi="0" rotWithShape="1">
            <a:blip r:embed="rId2">
              <a:alphaModFix amt="91000"/>
            </a:blip>
            <a:srcRect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00070" y="371475"/>
            <a:ext cx="3960000" cy="1080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5715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i="1" dirty="0" smtClean="0">
                <a:solidFill>
                  <a:schemeClr val="tx1"/>
                </a:solidFill>
              </a:rPr>
              <a:t>7 * 5 = ?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37067" y="2096559"/>
            <a:ext cx="4478866" cy="4429124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rgbClr val="FF5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237066" y="1607794"/>
            <a:ext cx="5040000" cy="5040000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rgbClr val="FF5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кругленный прямоугольник 12">
            <a:hlinkClick r:id="" action="ppaction://noaction">
              <a:snd r:embed="rId5" name="voltage.wav"/>
            </a:hlinkClick>
          </p:cNvPr>
          <p:cNvSpPr/>
          <p:nvPr/>
        </p:nvSpPr>
        <p:spPr>
          <a:xfrm>
            <a:off x="5715000" y="1400175"/>
            <a:ext cx="864000" cy="864000"/>
          </a:xfrm>
          <a:prstGeom prst="roundRect">
            <a:avLst/>
          </a:prstGeom>
          <a:solidFill>
            <a:srgbClr val="FFC000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chemeClr val="tx1"/>
                </a:solidFill>
              </a:rPr>
              <a:t>45</a:t>
            </a:r>
            <a:endParaRPr lang="ru-RU" sz="2400" b="1" i="1" dirty="0">
              <a:solidFill>
                <a:schemeClr val="tx1"/>
              </a:solidFill>
            </a:endParaRPr>
          </a:p>
        </p:txBody>
      </p:sp>
      <p:sp>
        <p:nvSpPr>
          <p:cNvPr id="14" name="Скругленный прямоугольник 13">
            <a:hlinkClick r:id="" action="ppaction://noaction">
              <a:snd r:embed="rId5" name="voltage.wav"/>
            </a:hlinkClick>
          </p:cNvPr>
          <p:cNvSpPr/>
          <p:nvPr/>
        </p:nvSpPr>
        <p:spPr>
          <a:xfrm>
            <a:off x="6372200" y="458258"/>
            <a:ext cx="864000" cy="864000"/>
          </a:xfrm>
          <a:prstGeom prst="roundRect">
            <a:avLst/>
          </a:prstGeom>
          <a:solidFill>
            <a:srgbClr val="FFC000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chemeClr val="tx1"/>
                </a:solidFill>
              </a:rPr>
              <a:t>40</a:t>
            </a:r>
            <a:endParaRPr lang="ru-RU" sz="2400" b="1" i="1" dirty="0">
              <a:solidFill>
                <a:schemeClr val="tx1"/>
              </a:solidFill>
            </a:endParaRPr>
          </a:p>
        </p:txBody>
      </p:sp>
      <p:sp>
        <p:nvSpPr>
          <p:cNvPr id="15" name="Скругленный прямоугольник 14">
            <a:hlinkClick r:id="" action="ppaction://noaction">
              <a:snd r:embed="rId5" name="voltage.wav"/>
            </a:hlinkClick>
          </p:cNvPr>
          <p:cNvSpPr>
            <a:spLocks/>
          </p:cNvSpPr>
          <p:nvPr/>
        </p:nvSpPr>
        <p:spPr>
          <a:xfrm>
            <a:off x="5076152" y="449272"/>
            <a:ext cx="864000" cy="864000"/>
          </a:xfrm>
          <a:prstGeom prst="roundRect">
            <a:avLst/>
          </a:prstGeom>
          <a:solidFill>
            <a:srgbClr val="FFC000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chemeClr val="tx1"/>
                </a:solidFill>
              </a:rPr>
              <a:t>36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8" name="Скругленный прямоугольник 17">
            <a:hlinkClick r:id="" action="ppaction://noaction">
              <a:snd r:embed="rId5" name="voltage.wav"/>
            </a:hlinkClick>
          </p:cNvPr>
          <p:cNvSpPr/>
          <p:nvPr/>
        </p:nvSpPr>
        <p:spPr>
          <a:xfrm>
            <a:off x="7092280" y="1412776"/>
            <a:ext cx="864000" cy="864000"/>
          </a:xfrm>
          <a:prstGeom prst="roundRect">
            <a:avLst/>
          </a:prstGeom>
          <a:solidFill>
            <a:srgbClr val="FFC000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chemeClr val="tx1"/>
                </a:solidFill>
              </a:rPr>
              <a:t>28</a:t>
            </a:r>
            <a:endParaRPr lang="ru-RU" sz="2400" b="1" i="1" dirty="0">
              <a:solidFill>
                <a:schemeClr val="tx1"/>
              </a:solidFill>
            </a:endParaRPr>
          </a:p>
        </p:txBody>
      </p:sp>
      <p:sp>
        <p:nvSpPr>
          <p:cNvPr id="19" name="Скругленный прямоугольник 18">
            <a:hlinkClick r:id="" action="ppaction://hlinkshowjump?jump=nextslide">
              <a:snd r:embed="rId6" name="chimes.wav"/>
            </a:hlinkClick>
          </p:cNvPr>
          <p:cNvSpPr/>
          <p:nvPr/>
        </p:nvSpPr>
        <p:spPr>
          <a:xfrm>
            <a:off x="7740352" y="451716"/>
            <a:ext cx="862542" cy="864000"/>
          </a:xfrm>
          <a:prstGeom prst="roundRect">
            <a:avLst/>
          </a:prstGeom>
          <a:solidFill>
            <a:srgbClr val="FFC000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chemeClr val="tx1"/>
                </a:solidFill>
              </a:rPr>
              <a:t>35</a:t>
            </a:r>
            <a:endParaRPr lang="ru-RU" sz="2400" b="1" i="1" dirty="0">
              <a:solidFill>
                <a:schemeClr val="tx1"/>
              </a:solidFill>
            </a:endParaRPr>
          </a:p>
        </p:txBody>
      </p:sp>
      <p:pic>
        <p:nvPicPr>
          <p:cNvPr id="20" name="Picture 3" descr="C:\Users\DEVICE\Downloads\Без названия (1)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5914" y="3024461"/>
            <a:ext cx="3623333" cy="3623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865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амка 1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639"/>
            </a:avLst>
          </a:prstGeom>
          <a:blipFill dpi="0" rotWithShape="1">
            <a:blip r:embed="rId2">
              <a:alphaModFix amt="90000"/>
            </a:blip>
            <a:srcRect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00070" y="371475"/>
            <a:ext cx="3960000" cy="1080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5715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i="1" dirty="0" smtClean="0">
                <a:solidFill>
                  <a:schemeClr val="tx1"/>
                </a:solidFill>
              </a:rPr>
              <a:t>5 * 5 = ?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37067" y="2096559"/>
            <a:ext cx="4478866" cy="4429124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rgbClr val="FF5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237066" y="1607794"/>
            <a:ext cx="5040000" cy="5040000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rgbClr val="FF5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кругленный прямоугольник 12">
            <a:hlinkClick r:id="" action="ppaction://noaction">
              <a:snd r:embed="rId5" name="voltage.wav"/>
            </a:hlinkClick>
          </p:cNvPr>
          <p:cNvSpPr/>
          <p:nvPr/>
        </p:nvSpPr>
        <p:spPr>
          <a:xfrm>
            <a:off x="5715000" y="1400175"/>
            <a:ext cx="864000" cy="864000"/>
          </a:xfrm>
          <a:prstGeom prst="roundRect">
            <a:avLst/>
          </a:prstGeom>
          <a:solidFill>
            <a:srgbClr val="FFC000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chemeClr val="tx1"/>
                </a:solidFill>
              </a:rPr>
              <a:t>45</a:t>
            </a:r>
            <a:endParaRPr lang="ru-RU" sz="2400" b="1" i="1" dirty="0">
              <a:solidFill>
                <a:schemeClr val="tx1"/>
              </a:solidFill>
            </a:endParaRPr>
          </a:p>
        </p:txBody>
      </p:sp>
      <p:sp>
        <p:nvSpPr>
          <p:cNvPr id="14" name="Скругленный прямоугольник 13">
            <a:hlinkClick r:id="" action="ppaction://noaction">
              <a:snd r:embed="rId5" name="voltage.wav"/>
            </a:hlinkClick>
          </p:cNvPr>
          <p:cNvSpPr>
            <a:spLocks/>
          </p:cNvSpPr>
          <p:nvPr/>
        </p:nvSpPr>
        <p:spPr>
          <a:xfrm>
            <a:off x="5076152" y="449272"/>
            <a:ext cx="864000" cy="864000"/>
          </a:xfrm>
          <a:prstGeom prst="roundRect">
            <a:avLst/>
          </a:prstGeom>
          <a:solidFill>
            <a:srgbClr val="FFC000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chemeClr val="tx1"/>
                </a:solidFill>
              </a:rPr>
              <a:t>35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5" name="Скругленный прямоугольник 14">
            <a:hlinkClick r:id="" action="ppaction://noaction">
              <a:snd r:embed="rId5" name="voltage.wav"/>
            </a:hlinkClick>
          </p:cNvPr>
          <p:cNvSpPr/>
          <p:nvPr/>
        </p:nvSpPr>
        <p:spPr>
          <a:xfrm>
            <a:off x="7763933" y="458258"/>
            <a:ext cx="864000" cy="864000"/>
          </a:xfrm>
          <a:prstGeom prst="roundRect">
            <a:avLst/>
          </a:prstGeom>
          <a:solidFill>
            <a:srgbClr val="FFC000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chemeClr val="tx1"/>
                </a:solidFill>
              </a:rPr>
              <a:t>28</a:t>
            </a:r>
            <a:endParaRPr lang="ru-RU" sz="2400" b="1" i="1" dirty="0">
              <a:solidFill>
                <a:schemeClr val="tx1"/>
              </a:solidFill>
            </a:endParaRPr>
          </a:p>
        </p:txBody>
      </p:sp>
      <p:sp>
        <p:nvSpPr>
          <p:cNvPr id="16" name="Скругленный прямоугольник 15">
            <a:hlinkClick r:id="" action="ppaction://noaction">
              <a:snd r:embed="rId5" name="voltage.wav"/>
            </a:hlinkClick>
          </p:cNvPr>
          <p:cNvSpPr/>
          <p:nvPr/>
        </p:nvSpPr>
        <p:spPr>
          <a:xfrm>
            <a:off x="7092376" y="1412776"/>
            <a:ext cx="864000" cy="864000"/>
          </a:xfrm>
          <a:prstGeom prst="roundRect">
            <a:avLst/>
          </a:prstGeom>
          <a:solidFill>
            <a:srgbClr val="FFC000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chemeClr val="tx1"/>
                </a:solidFill>
              </a:rPr>
              <a:t>40</a:t>
            </a:r>
            <a:endParaRPr lang="ru-RU" sz="2400" b="1" i="1" dirty="0">
              <a:solidFill>
                <a:schemeClr val="tx1"/>
              </a:solidFill>
            </a:endParaRPr>
          </a:p>
        </p:txBody>
      </p:sp>
      <p:sp>
        <p:nvSpPr>
          <p:cNvPr id="17" name="Скругленный прямоугольник 16">
            <a:hlinkClick r:id="" action="ppaction://hlinkshowjump?jump=nextslide">
              <a:snd r:embed="rId6" name="chimes.wav"/>
            </a:hlinkClick>
          </p:cNvPr>
          <p:cNvSpPr/>
          <p:nvPr/>
        </p:nvSpPr>
        <p:spPr>
          <a:xfrm>
            <a:off x="6373754" y="449272"/>
            <a:ext cx="862542" cy="864000"/>
          </a:xfrm>
          <a:prstGeom prst="roundRect">
            <a:avLst/>
          </a:prstGeom>
          <a:solidFill>
            <a:srgbClr val="FFC000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chemeClr val="tx1"/>
                </a:solidFill>
              </a:rPr>
              <a:t>25</a:t>
            </a:r>
            <a:endParaRPr lang="ru-RU" sz="2400" b="1" i="1" dirty="0">
              <a:solidFill>
                <a:schemeClr val="tx1"/>
              </a:solidFill>
            </a:endParaRPr>
          </a:p>
        </p:txBody>
      </p:sp>
      <p:pic>
        <p:nvPicPr>
          <p:cNvPr id="5122" name="Picture 2" descr="C:\Users\DEVICE\Downloads\unnamed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0878" y="2264175"/>
            <a:ext cx="4430183" cy="4430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9848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амка 1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639"/>
            </a:avLst>
          </a:prstGeom>
          <a:blipFill dpi="0" rotWithShape="1">
            <a:blip r:embed="rId2">
              <a:alphaModFix amt="90000"/>
            </a:blip>
            <a:srcRect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00070" y="371475"/>
            <a:ext cx="3960000" cy="1080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5715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i="1" dirty="0" smtClean="0">
                <a:solidFill>
                  <a:schemeClr val="tx1"/>
                </a:solidFill>
              </a:rPr>
              <a:t>9 * 4 = ?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37067" y="2096559"/>
            <a:ext cx="4478866" cy="4429124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rgbClr val="FF5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237066" y="1607794"/>
            <a:ext cx="5040000" cy="5040000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rgbClr val="FF5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кругленный прямоугольник 12">
            <a:hlinkClick r:id="" action="ppaction://noaction">
              <a:snd r:embed="rId5" name="voltage.wav"/>
            </a:hlinkClick>
          </p:cNvPr>
          <p:cNvSpPr/>
          <p:nvPr/>
        </p:nvSpPr>
        <p:spPr>
          <a:xfrm>
            <a:off x="5715000" y="1400175"/>
            <a:ext cx="864000" cy="864000"/>
          </a:xfrm>
          <a:prstGeom prst="roundRect">
            <a:avLst/>
          </a:prstGeom>
          <a:solidFill>
            <a:srgbClr val="FFC000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chemeClr val="tx1"/>
                </a:solidFill>
              </a:rPr>
              <a:t>45</a:t>
            </a:r>
            <a:endParaRPr lang="ru-RU" sz="2400" b="1" i="1" dirty="0">
              <a:solidFill>
                <a:schemeClr val="tx1"/>
              </a:solidFill>
            </a:endParaRPr>
          </a:p>
        </p:txBody>
      </p:sp>
      <p:sp>
        <p:nvSpPr>
          <p:cNvPr id="14" name="Скругленный прямоугольник 13">
            <a:hlinkClick r:id="" action="ppaction://noaction">
              <a:snd r:embed="rId5" name="voltage.wav"/>
            </a:hlinkClick>
          </p:cNvPr>
          <p:cNvSpPr/>
          <p:nvPr/>
        </p:nvSpPr>
        <p:spPr>
          <a:xfrm>
            <a:off x="6372200" y="458258"/>
            <a:ext cx="864000" cy="864000"/>
          </a:xfrm>
          <a:prstGeom prst="roundRect">
            <a:avLst/>
          </a:prstGeom>
          <a:solidFill>
            <a:srgbClr val="FFC000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chemeClr val="tx1"/>
                </a:solidFill>
              </a:rPr>
              <a:t>40</a:t>
            </a:r>
            <a:endParaRPr lang="ru-RU" sz="2400" b="1" i="1" dirty="0">
              <a:solidFill>
                <a:schemeClr val="tx1"/>
              </a:solidFill>
            </a:endParaRPr>
          </a:p>
        </p:txBody>
      </p:sp>
      <p:sp>
        <p:nvSpPr>
          <p:cNvPr id="15" name="Скругленный прямоугольник 14">
            <a:hlinkClick r:id="" action="ppaction://noaction">
              <a:snd r:embed="rId5" name="voltage.wav"/>
            </a:hlinkClick>
          </p:cNvPr>
          <p:cNvSpPr>
            <a:spLocks/>
          </p:cNvSpPr>
          <p:nvPr/>
        </p:nvSpPr>
        <p:spPr>
          <a:xfrm>
            <a:off x="5076152" y="449272"/>
            <a:ext cx="864000" cy="864000"/>
          </a:xfrm>
          <a:prstGeom prst="roundRect">
            <a:avLst/>
          </a:prstGeom>
          <a:solidFill>
            <a:srgbClr val="FFC000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chemeClr val="tx1"/>
                </a:solidFill>
              </a:rPr>
              <a:t>37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6" name="Скругленный прямоугольник 15">
            <a:hlinkClick r:id="" action="ppaction://noaction">
              <a:snd r:embed="rId5" name="voltage.wav"/>
            </a:hlinkClick>
          </p:cNvPr>
          <p:cNvSpPr/>
          <p:nvPr/>
        </p:nvSpPr>
        <p:spPr>
          <a:xfrm>
            <a:off x="7092280" y="1412776"/>
            <a:ext cx="864000" cy="864000"/>
          </a:xfrm>
          <a:prstGeom prst="roundRect">
            <a:avLst/>
          </a:prstGeom>
          <a:solidFill>
            <a:srgbClr val="FFC000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chemeClr val="tx1"/>
                </a:solidFill>
              </a:rPr>
              <a:t>28</a:t>
            </a:r>
            <a:endParaRPr lang="ru-RU" sz="2400" b="1" i="1" dirty="0">
              <a:solidFill>
                <a:schemeClr val="tx1"/>
              </a:solidFill>
            </a:endParaRPr>
          </a:p>
        </p:txBody>
      </p:sp>
      <p:sp>
        <p:nvSpPr>
          <p:cNvPr id="17" name="Скругленный прямоугольник 16">
            <a:hlinkClick r:id="" action="ppaction://hlinkshowjump?jump=nextslide">
              <a:snd r:embed="rId6" name="chimes.wav"/>
            </a:hlinkClick>
          </p:cNvPr>
          <p:cNvSpPr/>
          <p:nvPr/>
        </p:nvSpPr>
        <p:spPr>
          <a:xfrm>
            <a:off x="7740352" y="451716"/>
            <a:ext cx="862542" cy="864000"/>
          </a:xfrm>
          <a:prstGeom prst="roundRect">
            <a:avLst/>
          </a:prstGeom>
          <a:solidFill>
            <a:srgbClr val="FFC000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chemeClr val="tx1"/>
                </a:solidFill>
              </a:rPr>
              <a:t>36</a:t>
            </a:r>
            <a:endParaRPr lang="ru-RU" sz="2400" b="1" i="1" dirty="0">
              <a:solidFill>
                <a:schemeClr val="tx1"/>
              </a:solidFill>
            </a:endParaRPr>
          </a:p>
        </p:txBody>
      </p:sp>
      <p:pic>
        <p:nvPicPr>
          <p:cNvPr id="6147" name="Picture 3" descr="C:\Users\DEVICE\Downloads\Без названия (2)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7066" y="2805552"/>
            <a:ext cx="4030094" cy="4030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0488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амка 1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639"/>
            </a:avLst>
          </a:prstGeom>
          <a:blipFill dpi="0" rotWithShape="1">
            <a:blip r:embed="rId2">
              <a:alphaModFix amt="90000"/>
            </a:blip>
            <a:srcRect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00070" y="371475"/>
            <a:ext cx="3960000" cy="1080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5715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i="1" dirty="0" smtClean="0">
                <a:solidFill>
                  <a:schemeClr val="tx1"/>
                </a:solidFill>
              </a:rPr>
              <a:t>7 * 4 = ?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37067" y="2096559"/>
            <a:ext cx="4478866" cy="4429124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rgbClr val="FF5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237066" y="1607794"/>
            <a:ext cx="5040000" cy="5040000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rgbClr val="FF5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кругленный прямоугольник 12">
            <a:hlinkClick r:id="" action="ppaction://noaction">
              <a:snd r:embed="rId5" name="voltage.wav"/>
            </a:hlinkClick>
          </p:cNvPr>
          <p:cNvSpPr/>
          <p:nvPr/>
        </p:nvSpPr>
        <p:spPr>
          <a:xfrm>
            <a:off x="5715000" y="1400175"/>
            <a:ext cx="864000" cy="864000"/>
          </a:xfrm>
          <a:prstGeom prst="roundRect">
            <a:avLst/>
          </a:prstGeom>
          <a:solidFill>
            <a:srgbClr val="FFC000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chemeClr val="tx1"/>
                </a:solidFill>
              </a:rPr>
              <a:t>45</a:t>
            </a:r>
            <a:endParaRPr lang="ru-RU" sz="2400" b="1" i="1" dirty="0">
              <a:solidFill>
                <a:schemeClr val="tx1"/>
              </a:solidFill>
            </a:endParaRPr>
          </a:p>
        </p:txBody>
      </p:sp>
      <p:sp>
        <p:nvSpPr>
          <p:cNvPr id="14" name="Скругленный прямоугольник 13">
            <a:hlinkClick r:id="" action="ppaction://noaction">
              <a:snd r:embed="rId5" name="voltage.wav"/>
            </a:hlinkClick>
          </p:cNvPr>
          <p:cNvSpPr>
            <a:spLocks/>
          </p:cNvSpPr>
          <p:nvPr/>
        </p:nvSpPr>
        <p:spPr>
          <a:xfrm>
            <a:off x="5076152" y="449272"/>
            <a:ext cx="864000" cy="864000"/>
          </a:xfrm>
          <a:prstGeom prst="roundRect">
            <a:avLst/>
          </a:prstGeom>
          <a:solidFill>
            <a:srgbClr val="FFC000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chemeClr val="tx1"/>
                </a:solidFill>
              </a:rPr>
              <a:t>35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5" name="Скругленный прямоугольник 14">
            <a:hlinkClick r:id="" action="ppaction://noaction">
              <a:snd r:embed="rId5" name="voltage.wav"/>
            </a:hlinkClick>
          </p:cNvPr>
          <p:cNvSpPr/>
          <p:nvPr/>
        </p:nvSpPr>
        <p:spPr>
          <a:xfrm>
            <a:off x="7763933" y="458258"/>
            <a:ext cx="864000" cy="864000"/>
          </a:xfrm>
          <a:prstGeom prst="roundRect">
            <a:avLst/>
          </a:prstGeom>
          <a:solidFill>
            <a:srgbClr val="FFC000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chemeClr val="tx1"/>
                </a:solidFill>
              </a:rPr>
              <a:t>28</a:t>
            </a:r>
            <a:endParaRPr lang="ru-RU" sz="2400" b="1" i="1" dirty="0">
              <a:solidFill>
                <a:schemeClr val="tx1"/>
              </a:solidFill>
            </a:endParaRPr>
          </a:p>
        </p:txBody>
      </p:sp>
      <p:sp>
        <p:nvSpPr>
          <p:cNvPr id="16" name="Скругленный прямоугольник 15">
            <a:hlinkClick r:id="" action="ppaction://noaction">
              <a:snd r:embed="rId5" name="voltage.wav"/>
            </a:hlinkClick>
          </p:cNvPr>
          <p:cNvSpPr/>
          <p:nvPr/>
        </p:nvSpPr>
        <p:spPr>
          <a:xfrm>
            <a:off x="7092376" y="1412776"/>
            <a:ext cx="864000" cy="864000"/>
          </a:xfrm>
          <a:prstGeom prst="roundRect">
            <a:avLst/>
          </a:prstGeom>
          <a:solidFill>
            <a:srgbClr val="FFC000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chemeClr val="tx1"/>
                </a:solidFill>
              </a:rPr>
              <a:t>40</a:t>
            </a:r>
            <a:endParaRPr lang="ru-RU" sz="2400" b="1" i="1" dirty="0">
              <a:solidFill>
                <a:schemeClr val="tx1"/>
              </a:solidFill>
            </a:endParaRPr>
          </a:p>
        </p:txBody>
      </p:sp>
      <p:sp>
        <p:nvSpPr>
          <p:cNvPr id="17" name="Скругленный прямоугольник 16">
            <a:hlinkClick r:id="" action="ppaction://hlinkshowjump?jump=nextslide">
              <a:snd r:embed="rId6" name="chimes.wav"/>
            </a:hlinkClick>
          </p:cNvPr>
          <p:cNvSpPr/>
          <p:nvPr/>
        </p:nvSpPr>
        <p:spPr>
          <a:xfrm>
            <a:off x="6373754" y="449272"/>
            <a:ext cx="862542" cy="864000"/>
          </a:xfrm>
          <a:prstGeom prst="roundRect">
            <a:avLst/>
          </a:prstGeom>
          <a:solidFill>
            <a:srgbClr val="FFC000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chemeClr val="tx1"/>
                </a:solidFill>
              </a:rPr>
              <a:t>28</a:t>
            </a:r>
            <a:endParaRPr lang="ru-RU" sz="2400" b="1" i="1" dirty="0">
              <a:solidFill>
                <a:schemeClr val="tx1"/>
              </a:solidFill>
            </a:endParaRPr>
          </a:p>
        </p:txBody>
      </p:sp>
      <p:pic>
        <p:nvPicPr>
          <p:cNvPr id="7170" name="Picture 2" descr="C:\Users\DEVICE\Downloads\a42b2e4fca6aee164906b59d067444a3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7743" y="2865012"/>
            <a:ext cx="3857106" cy="3857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4406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амка 1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639"/>
            </a:avLst>
          </a:prstGeom>
          <a:blipFill dpi="0" rotWithShape="1">
            <a:blip r:embed="rId2">
              <a:alphaModFix amt="92000"/>
            </a:blip>
            <a:srcRect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00070" y="371475"/>
            <a:ext cx="3960000" cy="1080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5715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i="1" dirty="0" smtClean="0">
                <a:solidFill>
                  <a:schemeClr val="tx1"/>
                </a:solidFill>
              </a:rPr>
              <a:t>4 * 6 = ?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37066" y="1607794"/>
            <a:ext cx="5040000" cy="504000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rgbClr val="FF5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кругленный прямоугольник 4">
            <a:hlinkClick r:id="" action="ppaction://hlinkshowjump?jump=nextslide">
              <a:snd r:embed="rId4" name="chimes.wav"/>
            </a:hlinkClick>
          </p:cNvPr>
          <p:cNvSpPr/>
          <p:nvPr/>
        </p:nvSpPr>
        <p:spPr>
          <a:xfrm>
            <a:off x="5038725" y="457200"/>
            <a:ext cx="862542" cy="864000"/>
          </a:xfrm>
          <a:prstGeom prst="roundRect">
            <a:avLst/>
          </a:prstGeom>
          <a:solidFill>
            <a:srgbClr val="FFC000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chemeClr val="tx1"/>
                </a:solidFill>
              </a:rPr>
              <a:t>24</a:t>
            </a:r>
            <a:endParaRPr lang="ru-RU" sz="2400" b="1" i="1" dirty="0">
              <a:solidFill>
                <a:schemeClr val="tx1"/>
              </a:solidFill>
            </a:endParaRPr>
          </a:p>
        </p:txBody>
      </p:sp>
      <p:sp>
        <p:nvSpPr>
          <p:cNvPr id="6" name="Скругленный прямоугольник 5">
            <a:hlinkClick r:id="" action="ppaction://noaction">
              <a:snd r:embed="rId5" name="voltage.wav"/>
            </a:hlinkClick>
          </p:cNvPr>
          <p:cNvSpPr/>
          <p:nvPr/>
        </p:nvSpPr>
        <p:spPr>
          <a:xfrm>
            <a:off x="5715000" y="1400175"/>
            <a:ext cx="864000" cy="864000"/>
          </a:xfrm>
          <a:prstGeom prst="roundRect">
            <a:avLst/>
          </a:prstGeom>
          <a:solidFill>
            <a:srgbClr val="FFC000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chemeClr val="tx1"/>
                </a:solidFill>
              </a:rPr>
              <a:t>36</a:t>
            </a:r>
            <a:endParaRPr lang="ru-RU" sz="2400" b="1" i="1" dirty="0">
              <a:solidFill>
                <a:schemeClr val="tx1"/>
              </a:solidFill>
            </a:endParaRPr>
          </a:p>
        </p:txBody>
      </p:sp>
      <p:sp>
        <p:nvSpPr>
          <p:cNvPr id="7" name="Скругленный прямоугольник 6">
            <a:hlinkClick r:id="" action="ppaction://noaction">
              <a:snd r:embed="rId5" name="voltage.wav"/>
            </a:hlinkClick>
          </p:cNvPr>
          <p:cNvSpPr/>
          <p:nvPr/>
        </p:nvSpPr>
        <p:spPr>
          <a:xfrm>
            <a:off x="6366408" y="458258"/>
            <a:ext cx="864000" cy="864000"/>
          </a:xfrm>
          <a:prstGeom prst="roundRect">
            <a:avLst/>
          </a:prstGeom>
          <a:solidFill>
            <a:srgbClr val="FFC000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chemeClr val="tx1"/>
                </a:solidFill>
              </a:rPr>
              <a:t>28</a:t>
            </a:r>
            <a:endParaRPr lang="ru-RU" sz="2400" b="1" i="1" dirty="0">
              <a:solidFill>
                <a:schemeClr val="tx1"/>
              </a:solidFill>
            </a:endParaRPr>
          </a:p>
        </p:txBody>
      </p:sp>
      <p:sp>
        <p:nvSpPr>
          <p:cNvPr id="8" name="Скругленный прямоугольник 7">
            <a:hlinkClick r:id="" action="ppaction://noaction">
              <a:snd r:embed="rId5" name="voltage.wav"/>
            </a:hlinkClick>
          </p:cNvPr>
          <p:cNvSpPr>
            <a:spLocks/>
          </p:cNvSpPr>
          <p:nvPr/>
        </p:nvSpPr>
        <p:spPr>
          <a:xfrm>
            <a:off x="7096123" y="1413675"/>
            <a:ext cx="864000" cy="864000"/>
          </a:xfrm>
          <a:prstGeom prst="roundRect">
            <a:avLst/>
          </a:prstGeom>
          <a:solidFill>
            <a:srgbClr val="FFC000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chemeClr val="tx1"/>
                </a:solidFill>
              </a:rPr>
              <a:t>18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9" name="Скругленный прямоугольник 8">
            <a:hlinkClick r:id="" action="ppaction://noaction">
              <a:snd r:embed="rId5" name="voltage.wav"/>
            </a:hlinkClick>
          </p:cNvPr>
          <p:cNvSpPr/>
          <p:nvPr/>
        </p:nvSpPr>
        <p:spPr>
          <a:xfrm>
            <a:off x="7763933" y="458258"/>
            <a:ext cx="864000" cy="864000"/>
          </a:xfrm>
          <a:prstGeom prst="roundRect">
            <a:avLst/>
          </a:prstGeom>
          <a:solidFill>
            <a:srgbClr val="FFC000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chemeClr val="tx1"/>
                </a:solidFill>
              </a:rPr>
              <a:t>34</a:t>
            </a:r>
            <a:endParaRPr lang="ru-RU" sz="2400" b="1" i="1" dirty="0">
              <a:solidFill>
                <a:schemeClr val="tx1"/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7000" y="2277675"/>
            <a:ext cx="2398236" cy="4370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692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амка 1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639"/>
            </a:avLst>
          </a:prstGeom>
          <a:blipFill dpi="0" rotWithShape="1">
            <a:blip r:embed="rId2">
              <a:alphaModFix amt="92000"/>
            </a:blip>
            <a:srcRect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00070" y="371475"/>
            <a:ext cx="3960000" cy="1080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5715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i="1" dirty="0" smtClean="0">
                <a:solidFill>
                  <a:schemeClr val="tx1"/>
                </a:solidFill>
              </a:rPr>
              <a:t>9 * 6 = ?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37066" y="1607794"/>
            <a:ext cx="5040000" cy="504000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rgbClr val="FF5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кругленный прямоугольник 4">
            <a:hlinkClick r:id="" action="ppaction://hlinkshowjump?jump=nextslide">
              <a:snd r:embed="rId4" name="chimes.wav"/>
            </a:hlinkClick>
          </p:cNvPr>
          <p:cNvSpPr/>
          <p:nvPr/>
        </p:nvSpPr>
        <p:spPr>
          <a:xfrm>
            <a:off x="5038725" y="457200"/>
            <a:ext cx="862542" cy="864000"/>
          </a:xfrm>
          <a:prstGeom prst="roundRect">
            <a:avLst/>
          </a:prstGeom>
          <a:solidFill>
            <a:srgbClr val="FFC000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chemeClr val="tx1"/>
                </a:solidFill>
              </a:rPr>
              <a:t>54</a:t>
            </a:r>
            <a:endParaRPr lang="ru-RU" sz="2400" b="1" i="1" dirty="0">
              <a:solidFill>
                <a:schemeClr val="tx1"/>
              </a:solidFill>
            </a:endParaRPr>
          </a:p>
        </p:txBody>
      </p:sp>
      <p:sp>
        <p:nvSpPr>
          <p:cNvPr id="6" name="Скругленный прямоугольник 5">
            <a:hlinkClick r:id="" action="ppaction://noaction">
              <a:snd r:embed="rId5" name="voltage.wav"/>
            </a:hlinkClick>
          </p:cNvPr>
          <p:cNvSpPr/>
          <p:nvPr/>
        </p:nvSpPr>
        <p:spPr>
          <a:xfrm>
            <a:off x="5715000" y="1400175"/>
            <a:ext cx="864000" cy="864000"/>
          </a:xfrm>
          <a:prstGeom prst="roundRect">
            <a:avLst/>
          </a:prstGeom>
          <a:solidFill>
            <a:srgbClr val="FFC000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chemeClr val="tx1"/>
                </a:solidFill>
              </a:rPr>
              <a:t>56</a:t>
            </a:r>
            <a:endParaRPr lang="ru-RU" sz="2400" b="1" i="1" dirty="0">
              <a:solidFill>
                <a:schemeClr val="tx1"/>
              </a:solidFill>
            </a:endParaRPr>
          </a:p>
        </p:txBody>
      </p:sp>
      <p:sp>
        <p:nvSpPr>
          <p:cNvPr id="7" name="Скругленный прямоугольник 6">
            <a:hlinkClick r:id="" action="ppaction://noaction">
              <a:snd r:embed="rId5" name="voltage.wav"/>
            </a:hlinkClick>
          </p:cNvPr>
          <p:cNvSpPr/>
          <p:nvPr/>
        </p:nvSpPr>
        <p:spPr>
          <a:xfrm>
            <a:off x="6366408" y="458258"/>
            <a:ext cx="864000" cy="864000"/>
          </a:xfrm>
          <a:prstGeom prst="roundRect">
            <a:avLst/>
          </a:prstGeom>
          <a:solidFill>
            <a:srgbClr val="FFC000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>
                <a:solidFill>
                  <a:schemeClr val="tx1"/>
                </a:solidFill>
              </a:rPr>
              <a:t>49</a:t>
            </a:r>
          </a:p>
        </p:txBody>
      </p:sp>
      <p:sp>
        <p:nvSpPr>
          <p:cNvPr id="8" name="Скругленный прямоугольник 7">
            <a:hlinkClick r:id="" action="ppaction://noaction">
              <a:snd r:embed="rId5" name="voltage.wav"/>
            </a:hlinkClick>
          </p:cNvPr>
          <p:cNvSpPr>
            <a:spLocks/>
          </p:cNvSpPr>
          <p:nvPr/>
        </p:nvSpPr>
        <p:spPr>
          <a:xfrm>
            <a:off x="7096123" y="1413675"/>
            <a:ext cx="864000" cy="864000"/>
          </a:xfrm>
          <a:prstGeom prst="roundRect">
            <a:avLst/>
          </a:prstGeom>
          <a:solidFill>
            <a:srgbClr val="FFC000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chemeClr val="tx1"/>
                </a:solidFill>
              </a:rPr>
              <a:t>16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9" name="Скругленный прямоугольник 8">
            <a:hlinkClick r:id="" action="ppaction://noaction">
              <a:snd r:embed="rId5" name="voltage.wav"/>
            </a:hlinkClick>
          </p:cNvPr>
          <p:cNvSpPr/>
          <p:nvPr/>
        </p:nvSpPr>
        <p:spPr>
          <a:xfrm>
            <a:off x="7763933" y="458258"/>
            <a:ext cx="864000" cy="864000"/>
          </a:xfrm>
          <a:prstGeom prst="roundRect">
            <a:avLst/>
          </a:prstGeom>
          <a:solidFill>
            <a:srgbClr val="FFC000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>
                <a:solidFill>
                  <a:schemeClr val="tx1"/>
                </a:solidFill>
              </a:rPr>
              <a:t>72</a:t>
            </a:r>
          </a:p>
        </p:txBody>
      </p:sp>
      <p:pic>
        <p:nvPicPr>
          <p:cNvPr id="11" name="Picture 2" descr="C:\Users\DEVICE\Downloads\unnamed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8725" y="2235984"/>
            <a:ext cx="4430183" cy="4430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7481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амка 1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639"/>
            </a:avLst>
          </a:prstGeom>
          <a:blipFill dpi="0" rotWithShape="1">
            <a:blip r:embed="rId2">
              <a:alphaModFix amt="97000"/>
            </a:blip>
            <a:srcRect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00070" y="371475"/>
            <a:ext cx="3960000" cy="1080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5715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i="1" dirty="0" smtClean="0">
                <a:solidFill>
                  <a:schemeClr val="tx1"/>
                </a:solidFill>
              </a:rPr>
              <a:t>8 * 8 = ?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52080" y="1629360"/>
            <a:ext cx="5040000" cy="504000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rgbClr val="FF5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кругленный прямоугольник 12">
            <a:hlinkClick r:id="" action="ppaction://hlinkshowjump?jump=nextslide">
              <a:snd r:embed="rId4" name="chimes.wav"/>
            </a:hlinkClick>
          </p:cNvPr>
          <p:cNvSpPr/>
          <p:nvPr/>
        </p:nvSpPr>
        <p:spPr>
          <a:xfrm>
            <a:off x="7792167" y="479475"/>
            <a:ext cx="862542" cy="864000"/>
          </a:xfrm>
          <a:prstGeom prst="roundRect">
            <a:avLst/>
          </a:prstGeom>
          <a:solidFill>
            <a:srgbClr val="FFC000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chemeClr val="tx1"/>
                </a:solidFill>
              </a:rPr>
              <a:t>64</a:t>
            </a:r>
            <a:endParaRPr lang="ru-RU" sz="2400" b="1" i="1" dirty="0">
              <a:solidFill>
                <a:schemeClr val="tx1"/>
              </a:solidFill>
            </a:endParaRPr>
          </a:p>
        </p:txBody>
      </p:sp>
      <p:sp>
        <p:nvSpPr>
          <p:cNvPr id="14" name="Скругленный прямоугольник 13">
            <a:hlinkClick r:id="" action="ppaction://noaction">
              <a:snd r:embed="rId5" name="voltage.wav"/>
            </a:hlinkClick>
          </p:cNvPr>
          <p:cNvSpPr/>
          <p:nvPr/>
        </p:nvSpPr>
        <p:spPr>
          <a:xfrm>
            <a:off x="5715000" y="1400175"/>
            <a:ext cx="864000" cy="864000"/>
          </a:xfrm>
          <a:prstGeom prst="roundRect">
            <a:avLst/>
          </a:prstGeom>
          <a:solidFill>
            <a:srgbClr val="FFC000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chemeClr val="tx1"/>
                </a:solidFill>
              </a:rPr>
              <a:t>58</a:t>
            </a:r>
            <a:endParaRPr lang="ru-RU" sz="2400" b="1" i="1" dirty="0">
              <a:solidFill>
                <a:schemeClr val="tx1"/>
              </a:solidFill>
            </a:endParaRPr>
          </a:p>
        </p:txBody>
      </p:sp>
      <p:sp>
        <p:nvSpPr>
          <p:cNvPr id="15" name="Скругленный прямоугольник 14">
            <a:hlinkClick r:id="" action="ppaction://noaction">
              <a:snd r:embed="rId5" name="voltage.wav"/>
            </a:hlinkClick>
          </p:cNvPr>
          <p:cNvSpPr/>
          <p:nvPr/>
        </p:nvSpPr>
        <p:spPr>
          <a:xfrm>
            <a:off x="6366408" y="458258"/>
            <a:ext cx="864000" cy="864000"/>
          </a:xfrm>
          <a:prstGeom prst="roundRect">
            <a:avLst/>
          </a:prstGeom>
          <a:solidFill>
            <a:srgbClr val="FFC000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chemeClr val="tx1"/>
                </a:solidFill>
              </a:rPr>
              <a:t>81</a:t>
            </a:r>
            <a:endParaRPr lang="ru-RU" sz="2400" b="1" i="1" dirty="0">
              <a:solidFill>
                <a:schemeClr val="tx1"/>
              </a:solidFill>
            </a:endParaRPr>
          </a:p>
        </p:txBody>
      </p:sp>
      <p:sp>
        <p:nvSpPr>
          <p:cNvPr id="16" name="Скругленный прямоугольник 15">
            <a:hlinkClick r:id="" action="ppaction://noaction">
              <a:snd r:embed="rId5" name="voltage.wav"/>
            </a:hlinkClick>
          </p:cNvPr>
          <p:cNvSpPr>
            <a:spLocks/>
          </p:cNvSpPr>
          <p:nvPr/>
        </p:nvSpPr>
        <p:spPr>
          <a:xfrm>
            <a:off x="7096123" y="1413675"/>
            <a:ext cx="864000" cy="864000"/>
          </a:xfrm>
          <a:prstGeom prst="roundRect">
            <a:avLst/>
          </a:prstGeom>
          <a:solidFill>
            <a:srgbClr val="FFC000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chemeClr val="tx1"/>
                </a:solidFill>
              </a:rPr>
              <a:t>63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7" name="Скругленный прямоугольник 16">
            <a:hlinkClick r:id="" action="ppaction://noaction">
              <a:snd r:embed="rId5" name="voltage.wav"/>
            </a:hlinkClick>
          </p:cNvPr>
          <p:cNvSpPr/>
          <p:nvPr/>
        </p:nvSpPr>
        <p:spPr>
          <a:xfrm>
            <a:off x="5057034" y="425557"/>
            <a:ext cx="864000" cy="864000"/>
          </a:xfrm>
          <a:prstGeom prst="roundRect">
            <a:avLst/>
          </a:prstGeom>
          <a:solidFill>
            <a:srgbClr val="FFC000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chemeClr val="tx1"/>
                </a:solidFill>
              </a:rPr>
              <a:t>72</a:t>
            </a:r>
            <a:endParaRPr lang="ru-RU" sz="2400" b="1" i="1" dirty="0">
              <a:solidFill>
                <a:schemeClr val="tx1"/>
              </a:solidFill>
            </a:endParaRPr>
          </a:p>
        </p:txBody>
      </p:sp>
      <p:pic>
        <p:nvPicPr>
          <p:cNvPr id="12" name="Picture 3" descr="C:\Users\DEVICE\Downloads\Без названия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7066" y="2805552"/>
            <a:ext cx="4030094" cy="4030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7856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амка 1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639"/>
            </a:avLst>
          </a:prstGeom>
          <a:blipFill dpi="0" rotWithShape="1">
            <a:blip r:embed="rId2">
              <a:alphaModFix amt="92000"/>
            </a:blip>
            <a:srcRect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00070" y="371475"/>
            <a:ext cx="3960000" cy="1080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5715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i="1" dirty="0" smtClean="0">
                <a:solidFill>
                  <a:schemeClr val="tx1"/>
                </a:solidFill>
              </a:rPr>
              <a:t>7 * 9 = ?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37066" y="1607794"/>
            <a:ext cx="5040000" cy="504000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rgbClr val="FF5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кругленный прямоугольник 4">
            <a:hlinkClick r:id="" action="ppaction://hlinkshowjump?jump=nextslide">
              <a:snd r:embed="rId4" name="chimes.wav"/>
            </a:hlinkClick>
          </p:cNvPr>
          <p:cNvSpPr/>
          <p:nvPr/>
        </p:nvSpPr>
        <p:spPr>
          <a:xfrm>
            <a:off x="5038725" y="457200"/>
            <a:ext cx="862542" cy="864000"/>
          </a:xfrm>
          <a:prstGeom prst="roundRect">
            <a:avLst/>
          </a:prstGeom>
          <a:solidFill>
            <a:srgbClr val="FFC000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chemeClr val="tx1"/>
                </a:solidFill>
              </a:rPr>
              <a:t>63</a:t>
            </a:r>
            <a:endParaRPr lang="ru-RU" sz="2400" b="1" i="1" dirty="0">
              <a:solidFill>
                <a:schemeClr val="tx1"/>
              </a:solidFill>
            </a:endParaRPr>
          </a:p>
        </p:txBody>
      </p:sp>
      <p:sp>
        <p:nvSpPr>
          <p:cNvPr id="6" name="Скругленный прямоугольник 5">
            <a:hlinkClick r:id="" action="ppaction://noaction">
              <a:snd r:embed="rId5" name="voltage.wav"/>
            </a:hlinkClick>
          </p:cNvPr>
          <p:cNvSpPr/>
          <p:nvPr/>
        </p:nvSpPr>
        <p:spPr>
          <a:xfrm>
            <a:off x="5715000" y="1400175"/>
            <a:ext cx="864000" cy="864000"/>
          </a:xfrm>
          <a:prstGeom prst="roundRect">
            <a:avLst/>
          </a:prstGeom>
          <a:solidFill>
            <a:srgbClr val="FFC000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chemeClr val="tx1"/>
                </a:solidFill>
              </a:rPr>
              <a:t>28</a:t>
            </a:r>
            <a:endParaRPr lang="ru-RU" sz="2400" b="1" i="1" dirty="0">
              <a:solidFill>
                <a:schemeClr val="tx1"/>
              </a:solidFill>
            </a:endParaRPr>
          </a:p>
        </p:txBody>
      </p:sp>
      <p:sp>
        <p:nvSpPr>
          <p:cNvPr id="7" name="Скругленный прямоугольник 6">
            <a:hlinkClick r:id="" action="ppaction://noaction">
              <a:snd r:embed="rId5" name="voltage.wav"/>
            </a:hlinkClick>
          </p:cNvPr>
          <p:cNvSpPr/>
          <p:nvPr/>
        </p:nvSpPr>
        <p:spPr>
          <a:xfrm>
            <a:off x="6366408" y="458258"/>
            <a:ext cx="864000" cy="864000"/>
          </a:xfrm>
          <a:prstGeom prst="roundRect">
            <a:avLst/>
          </a:prstGeom>
          <a:solidFill>
            <a:srgbClr val="FFC000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chemeClr val="tx1"/>
                </a:solidFill>
              </a:rPr>
              <a:t>72</a:t>
            </a:r>
            <a:endParaRPr lang="ru-RU" sz="2400" b="1" i="1" dirty="0">
              <a:solidFill>
                <a:schemeClr val="tx1"/>
              </a:solidFill>
            </a:endParaRPr>
          </a:p>
        </p:txBody>
      </p:sp>
      <p:sp>
        <p:nvSpPr>
          <p:cNvPr id="8" name="Скругленный прямоугольник 7">
            <a:hlinkClick r:id="" action="ppaction://noaction">
              <a:snd r:embed="rId5" name="voltage.wav"/>
            </a:hlinkClick>
          </p:cNvPr>
          <p:cNvSpPr>
            <a:spLocks/>
          </p:cNvSpPr>
          <p:nvPr/>
        </p:nvSpPr>
        <p:spPr>
          <a:xfrm>
            <a:off x="7096123" y="1413675"/>
            <a:ext cx="864000" cy="864000"/>
          </a:xfrm>
          <a:prstGeom prst="roundRect">
            <a:avLst/>
          </a:prstGeom>
          <a:solidFill>
            <a:srgbClr val="FFC000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chemeClr val="tx1"/>
                </a:solidFill>
              </a:rPr>
              <a:t>81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9" name="Скругленный прямоугольник 8">
            <a:hlinkClick r:id="" action="ppaction://noaction">
              <a:snd r:embed="rId5" name="voltage.wav"/>
            </a:hlinkClick>
          </p:cNvPr>
          <p:cNvSpPr/>
          <p:nvPr/>
        </p:nvSpPr>
        <p:spPr>
          <a:xfrm>
            <a:off x="7763933" y="458258"/>
            <a:ext cx="864000" cy="864000"/>
          </a:xfrm>
          <a:prstGeom prst="roundRect">
            <a:avLst/>
          </a:prstGeom>
          <a:solidFill>
            <a:srgbClr val="FFC000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chemeClr val="tx1"/>
                </a:solidFill>
              </a:rPr>
              <a:t>56</a:t>
            </a:r>
            <a:endParaRPr lang="ru-RU" sz="2400" b="1" i="1" dirty="0">
              <a:solidFill>
                <a:schemeClr val="tx1"/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7000" y="2277675"/>
            <a:ext cx="2398236" cy="4370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362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амка 1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639"/>
            </a:avLst>
          </a:prstGeom>
          <a:blipFill dpi="0" rotWithShape="1">
            <a:blip r:embed="rId2">
              <a:alphaModFix amt="91000"/>
            </a:blip>
            <a:srcRect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00070" y="371475"/>
            <a:ext cx="3960000" cy="1080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5715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i="1" dirty="0" smtClean="0">
                <a:solidFill>
                  <a:schemeClr val="tx1"/>
                </a:solidFill>
              </a:rPr>
              <a:t>7 * 1 = ?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37066" y="1607794"/>
            <a:ext cx="5040000" cy="504000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rgbClr val="FF5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кругленный прямоугольник 12">
            <a:hlinkClick r:id="" action="ppaction://hlinkshowjump?jump=nextslide">
              <a:snd r:embed="rId4" name="chimes.wav"/>
            </a:hlinkClick>
          </p:cNvPr>
          <p:cNvSpPr/>
          <p:nvPr/>
        </p:nvSpPr>
        <p:spPr>
          <a:xfrm>
            <a:off x="5076056" y="449272"/>
            <a:ext cx="862542" cy="864000"/>
          </a:xfrm>
          <a:prstGeom prst="roundRect">
            <a:avLst/>
          </a:prstGeom>
          <a:solidFill>
            <a:srgbClr val="FFC000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chemeClr val="tx1"/>
                </a:solidFill>
              </a:rPr>
              <a:t>7</a:t>
            </a:r>
            <a:endParaRPr lang="ru-RU" sz="2400" b="1" i="1" dirty="0">
              <a:solidFill>
                <a:schemeClr val="tx1"/>
              </a:solidFill>
            </a:endParaRPr>
          </a:p>
        </p:txBody>
      </p:sp>
      <p:sp>
        <p:nvSpPr>
          <p:cNvPr id="14" name="Скругленный прямоугольник 13">
            <a:hlinkClick r:id="" action="ppaction://noaction">
              <a:snd r:embed="rId5" name="voltage.wav"/>
            </a:hlinkClick>
          </p:cNvPr>
          <p:cNvSpPr/>
          <p:nvPr/>
        </p:nvSpPr>
        <p:spPr>
          <a:xfrm>
            <a:off x="5715000" y="1400175"/>
            <a:ext cx="864000" cy="864000"/>
          </a:xfrm>
          <a:prstGeom prst="roundRect">
            <a:avLst/>
          </a:prstGeom>
          <a:solidFill>
            <a:srgbClr val="FFC000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chemeClr val="tx1"/>
                </a:solidFill>
              </a:rPr>
              <a:t>71</a:t>
            </a:r>
            <a:endParaRPr lang="ru-RU" sz="2400" b="1" i="1" dirty="0">
              <a:solidFill>
                <a:schemeClr val="tx1"/>
              </a:solidFill>
            </a:endParaRPr>
          </a:p>
        </p:txBody>
      </p:sp>
      <p:sp>
        <p:nvSpPr>
          <p:cNvPr id="15" name="Скругленный прямоугольник 14">
            <a:hlinkClick r:id="" action="ppaction://noaction">
              <a:snd r:embed="rId5" name="voltage.wav"/>
            </a:hlinkClick>
          </p:cNvPr>
          <p:cNvSpPr/>
          <p:nvPr/>
        </p:nvSpPr>
        <p:spPr>
          <a:xfrm>
            <a:off x="6372200" y="458258"/>
            <a:ext cx="864000" cy="864000"/>
          </a:xfrm>
          <a:prstGeom prst="roundRect">
            <a:avLst/>
          </a:prstGeom>
          <a:solidFill>
            <a:srgbClr val="FFC000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chemeClr val="tx1"/>
                </a:solidFill>
              </a:rPr>
              <a:t>14</a:t>
            </a:r>
            <a:endParaRPr lang="ru-RU" sz="2400" b="1" i="1" dirty="0">
              <a:solidFill>
                <a:schemeClr val="tx1"/>
              </a:solidFill>
            </a:endParaRPr>
          </a:p>
        </p:txBody>
      </p:sp>
      <p:sp>
        <p:nvSpPr>
          <p:cNvPr id="16" name="Скругленный прямоугольник 15">
            <a:hlinkClick r:id="" action="ppaction://noaction">
              <a:snd r:embed="rId5" name="voltage.wav"/>
            </a:hlinkClick>
          </p:cNvPr>
          <p:cNvSpPr>
            <a:spLocks/>
          </p:cNvSpPr>
          <p:nvPr/>
        </p:nvSpPr>
        <p:spPr>
          <a:xfrm>
            <a:off x="7096123" y="1413675"/>
            <a:ext cx="864000" cy="864000"/>
          </a:xfrm>
          <a:prstGeom prst="roundRect">
            <a:avLst/>
          </a:prstGeom>
          <a:solidFill>
            <a:srgbClr val="FFC000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chemeClr val="tx1"/>
                </a:solidFill>
              </a:rPr>
              <a:t>36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7" name="Скругленный прямоугольник 16">
            <a:hlinkClick r:id="" action="ppaction://noaction">
              <a:snd r:embed="rId5" name="voltage.wav"/>
            </a:hlinkClick>
          </p:cNvPr>
          <p:cNvSpPr/>
          <p:nvPr/>
        </p:nvSpPr>
        <p:spPr>
          <a:xfrm>
            <a:off x="7763933" y="458258"/>
            <a:ext cx="864000" cy="864000"/>
          </a:xfrm>
          <a:prstGeom prst="roundRect">
            <a:avLst/>
          </a:prstGeom>
          <a:solidFill>
            <a:srgbClr val="FFC000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chemeClr val="tx1"/>
                </a:solidFill>
              </a:rPr>
              <a:t>0</a:t>
            </a:r>
            <a:endParaRPr lang="ru-RU" sz="2400" b="1" i="1" dirty="0">
              <a:solidFill>
                <a:schemeClr val="tx1"/>
              </a:solidFill>
            </a:endParaRPr>
          </a:p>
        </p:txBody>
      </p:sp>
      <p:pic>
        <p:nvPicPr>
          <p:cNvPr id="11" name="Picture 2" descr="C:\Users\DEVICE\Downloads\a42b2e4fca6aee164906b59d067444a3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7743" y="2865012"/>
            <a:ext cx="3857106" cy="3857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4848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амка 1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639"/>
            </a:avLst>
          </a:prstGeom>
          <a:blipFill dpi="0" rotWithShape="1">
            <a:blip r:embed="rId2">
              <a:alphaModFix amt="90000"/>
            </a:blip>
            <a:srcRect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00070" y="371475"/>
            <a:ext cx="3960000" cy="1080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5715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i="1" dirty="0" smtClean="0">
                <a:solidFill>
                  <a:schemeClr val="tx1"/>
                </a:solidFill>
              </a:rPr>
              <a:t>4 * 5 = ?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37066" y="1607794"/>
            <a:ext cx="5040000" cy="504000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rgbClr val="FF5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кругленный прямоугольник 13">
            <a:hlinkClick r:id="" action="ppaction://noaction">
              <a:snd r:embed="rId4" name="voltage.wav"/>
            </a:hlinkClick>
          </p:cNvPr>
          <p:cNvSpPr/>
          <p:nvPr/>
        </p:nvSpPr>
        <p:spPr>
          <a:xfrm>
            <a:off x="5715000" y="1400175"/>
            <a:ext cx="864000" cy="864000"/>
          </a:xfrm>
          <a:prstGeom prst="roundRect">
            <a:avLst/>
          </a:prstGeom>
          <a:solidFill>
            <a:srgbClr val="FFC000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chemeClr val="tx1"/>
                </a:solidFill>
              </a:rPr>
              <a:t>45</a:t>
            </a:r>
            <a:endParaRPr lang="ru-RU" sz="2400" b="1" i="1" dirty="0">
              <a:solidFill>
                <a:schemeClr val="tx1"/>
              </a:solidFill>
            </a:endParaRPr>
          </a:p>
        </p:txBody>
      </p:sp>
      <p:sp>
        <p:nvSpPr>
          <p:cNvPr id="15" name="Скругленный прямоугольник 14">
            <a:hlinkClick r:id="" action="ppaction://noaction">
              <a:snd r:embed="rId4" name="voltage.wav"/>
            </a:hlinkClick>
          </p:cNvPr>
          <p:cNvSpPr/>
          <p:nvPr/>
        </p:nvSpPr>
        <p:spPr>
          <a:xfrm>
            <a:off x="6372200" y="458258"/>
            <a:ext cx="864000" cy="864000"/>
          </a:xfrm>
          <a:prstGeom prst="roundRect">
            <a:avLst/>
          </a:prstGeom>
          <a:solidFill>
            <a:srgbClr val="FFC000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chemeClr val="tx1"/>
                </a:solidFill>
              </a:rPr>
              <a:t>40</a:t>
            </a:r>
            <a:endParaRPr lang="ru-RU" sz="2400" b="1" i="1" dirty="0">
              <a:solidFill>
                <a:schemeClr val="tx1"/>
              </a:solidFill>
            </a:endParaRPr>
          </a:p>
        </p:txBody>
      </p:sp>
      <p:sp>
        <p:nvSpPr>
          <p:cNvPr id="16" name="Скругленный прямоугольник 15">
            <a:hlinkClick r:id="" action="ppaction://noaction">
              <a:snd r:embed="rId4" name="voltage.wav"/>
            </a:hlinkClick>
          </p:cNvPr>
          <p:cNvSpPr>
            <a:spLocks/>
          </p:cNvSpPr>
          <p:nvPr/>
        </p:nvSpPr>
        <p:spPr>
          <a:xfrm>
            <a:off x="5076152" y="449272"/>
            <a:ext cx="864000" cy="864000"/>
          </a:xfrm>
          <a:prstGeom prst="roundRect">
            <a:avLst/>
          </a:prstGeom>
          <a:solidFill>
            <a:srgbClr val="FFC000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chemeClr val="tx1"/>
                </a:solidFill>
              </a:rPr>
              <a:t>36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7" name="Скругленный прямоугольник 16">
            <a:hlinkClick r:id="" action="ppaction://noaction">
              <a:snd r:embed="rId4" name="voltage.wav"/>
            </a:hlinkClick>
          </p:cNvPr>
          <p:cNvSpPr/>
          <p:nvPr/>
        </p:nvSpPr>
        <p:spPr>
          <a:xfrm>
            <a:off x="7763933" y="458258"/>
            <a:ext cx="864000" cy="864000"/>
          </a:xfrm>
          <a:prstGeom prst="roundRect">
            <a:avLst/>
          </a:prstGeom>
          <a:solidFill>
            <a:srgbClr val="FFC000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chemeClr val="tx1"/>
                </a:solidFill>
              </a:rPr>
              <a:t>28</a:t>
            </a:r>
            <a:endParaRPr lang="ru-RU" sz="2400" b="1" i="1" dirty="0">
              <a:solidFill>
                <a:schemeClr val="tx1"/>
              </a:solidFill>
            </a:endParaRPr>
          </a:p>
        </p:txBody>
      </p:sp>
      <p:sp>
        <p:nvSpPr>
          <p:cNvPr id="23" name="Скругленный прямоугольник 22">
            <a:hlinkClick r:id="" action="ppaction://hlinkshowjump?jump=nextslide">
              <a:snd r:embed="rId5" name="chimes.wav"/>
            </a:hlinkClick>
          </p:cNvPr>
          <p:cNvSpPr/>
          <p:nvPr/>
        </p:nvSpPr>
        <p:spPr>
          <a:xfrm>
            <a:off x="7097581" y="1412776"/>
            <a:ext cx="862542" cy="864000"/>
          </a:xfrm>
          <a:prstGeom prst="roundRect">
            <a:avLst/>
          </a:prstGeom>
          <a:solidFill>
            <a:srgbClr val="FFC000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chemeClr val="tx1"/>
                </a:solidFill>
              </a:rPr>
              <a:t>20</a:t>
            </a:r>
            <a:endParaRPr lang="ru-RU" sz="2400" b="1" i="1" dirty="0">
              <a:solidFill>
                <a:schemeClr val="tx1"/>
              </a:solidFill>
            </a:endParaRPr>
          </a:p>
        </p:txBody>
      </p:sp>
      <p:pic>
        <p:nvPicPr>
          <p:cNvPr id="8194" name="Picture 2" descr="C:\Users\DEVICE\Downloads\letMO3h59Ng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804" y="2288680"/>
            <a:ext cx="2239130" cy="4439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5414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64711" y="0"/>
            <a:ext cx="8698303" cy="1944216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>
                <a:solidFill>
                  <a:srgbClr val="C00000"/>
                </a:solidFill>
              </a:rPr>
              <a:t>Ребята!</a:t>
            </a:r>
            <a:br>
              <a:rPr lang="ru-RU" sz="4000" dirty="0" smtClean="0">
                <a:solidFill>
                  <a:srgbClr val="C00000"/>
                </a:solidFill>
              </a:rPr>
            </a:br>
            <a:r>
              <a:rPr lang="ru-RU" sz="3600" b="1" dirty="0" smtClean="0">
                <a:solidFill>
                  <a:srgbClr val="0070C0"/>
                </a:solidFill>
              </a:rPr>
              <a:t>Помогите Знайке разгадать тайну секретной таблицы</a:t>
            </a:r>
            <a:r>
              <a:rPr lang="ru-RU" sz="3600" b="1" dirty="0">
                <a:solidFill>
                  <a:srgbClr val="0070C0"/>
                </a:solidFill>
              </a:rPr>
              <a:t>.</a:t>
            </a:r>
          </a:p>
        </p:txBody>
      </p:sp>
      <p:pic>
        <p:nvPicPr>
          <p:cNvPr id="1026" name="Picture 2" descr="http://www.picshare.ru/uploads/140809/11p0dl3NXx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6675" y="3438525"/>
            <a:ext cx="4777294" cy="3332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vamotkrytka.ru/_ph/7/2/954560677.gif">
            <a:hlinkClick r:id="" action="ppaction://hlinkshowjump?jump=nextslide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029576" y="5995712"/>
            <a:ext cx="952500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Рамка 5"/>
          <p:cNvSpPr/>
          <p:nvPr/>
        </p:nvSpPr>
        <p:spPr>
          <a:xfrm>
            <a:off x="0" y="27887"/>
            <a:ext cx="9144000" cy="6858000"/>
          </a:xfrm>
          <a:prstGeom prst="frame">
            <a:avLst>
              <a:gd name="adj1" fmla="val 2639"/>
            </a:avLst>
          </a:prstGeom>
          <a:blipFill dpi="0" rotWithShape="1">
            <a:blip r:embed="rId4">
              <a:alphaModFix amt="92000"/>
            </a:blip>
            <a:srcRect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1891131"/>
            <a:ext cx="4293096" cy="4293096"/>
          </a:xfrm>
          <a:prstGeom prst="rect">
            <a:avLst/>
          </a:prstGeom>
        </p:spPr>
      </p:pic>
      <p:sp>
        <p:nvSpPr>
          <p:cNvPr id="7" name="Заголовок 3"/>
          <p:cNvSpPr txBox="1">
            <a:spLocks/>
          </p:cNvSpPr>
          <p:nvPr/>
        </p:nvSpPr>
        <p:spPr bwMode="auto">
          <a:xfrm>
            <a:off x="-180195" y="2339303"/>
            <a:ext cx="6063474" cy="3844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4000" dirty="0" smtClean="0">
                <a:solidFill>
                  <a:srgbClr val="0070C0"/>
                </a:solidFill>
              </a:rPr>
              <a:t>Отвечайте </a:t>
            </a:r>
          </a:p>
          <a:p>
            <a:r>
              <a:rPr lang="ru-RU" sz="4000" dirty="0" smtClean="0">
                <a:solidFill>
                  <a:srgbClr val="0070C0"/>
                </a:solidFill>
              </a:rPr>
              <a:t>на вопросы </a:t>
            </a:r>
          </a:p>
          <a:p>
            <a:r>
              <a:rPr lang="ru-RU" sz="4000" dirty="0" smtClean="0">
                <a:solidFill>
                  <a:srgbClr val="0070C0"/>
                </a:solidFill>
              </a:rPr>
              <a:t>правильно.</a:t>
            </a:r>
            <a:br>
              <a:rPr lang="ru-RU" sz="4000" dirty="0" smtClean="0">
                <a:solidFill>
                  <a:srgbClr val="0070C0"/>
                </a:solidFill>
              </a:rPr>
            </a:br>
            <a:r>
              <a:rPr lang="ru-RU" sz="4000" dirty="0" smtClean="0">
                <a:solidFill>
                  <a:srgbClr val="C00000"/>
                </a:solidFill>
              </a:rPr>
              <a:t>Желаю </a:t>
            </a:r>
          </a:p>
          <a:p>
            <a:r>
              <a:rPr lang="ru-RU" sz="4000" dirty="0" smtClean="0">
                <a:solidFill>
                  <a:srgbClr val="C00000"/>
                </a:solidFill>
              </a:rPr>
              <a:t>удачи!</a:t>
            </a:r>
            <a:endParaRPr lang="ru-RU" sz="4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9298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амка 1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639"/>
            </a:avLst>
          </a:prstGeom>
          <a:blipFill dpi="0" rotWithShape="1">
            <a:blip r:embed="rId2">
              <a:alphaModFix amt="90000"/>
            </a:blip>
            <a:srcRect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00070" y="371475"/>
            <a:ext cx="3960000" cy="1080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5715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i="1" dirty="0" smtClean="0">
                <a:solidFill>
                  <a:schemeClr val="tx1"/>
                </a:solidFill>
              </a:rPr>
              <a:t>3 * 7 = ?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37066" y="1607794"/>
            <a:ext cx="5040000" cy="504000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rgbClr val="FF5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кругленный прямоугольник 12">
            <a:hlinkClick r:id="" action="ppaction://noaction">
              <a:snd r:embed="rId4" name="voltage.wav"/>
            </a:hlinkClick>
          </p:cNvPr>
          <p:cNvSpPr/>
          <p:nvPr/>
        </p:nvSpPr>
        <p:spPr>
          <a:xfrm>
            <a:off x="5715000" y="1400175"/>
            <a:ext cx="864000" cy="864000"/>
          </a:xfrm>
          <a:prstGeom prst="roundRect">
            <a:avLst/>
          </a:prstGeom>
          <a:solidFill>
            <a:srgbClr val="FFC000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chemeClr val="tx1"/>
                </a:solidFill>
              </a:rPr>
              <a:t>35</a:t>
            </a:r>
            <a:endParaRPr lang="ru-RU" sz="2400" b="1" i="1" dirty="0">
              <a:solidFill>
                <a:schemeClr val="tx1"/>
              </a:solidFill>
            </a:endParaRPr>
          </a:p>
        </p:txBody>
      </p:sp>
      <p:sp>
        <p:nvSpPr>
          <p:cNvPr id="15" name="Скругленный прямоугольник 14">
            <a:hlinkClick r:id="" action="ppaction://noaction">
              <a:snd r:embed="rId4" name="voltage.wav"/>
            </a:hlinkClick>
          </p:cNvPr>
          <p:cNvSpPr>
            <a:spLocks/>
          </p:cNvSpPr>
          <p:nvPr/>
        </p:nvSpPr>
        <p:spPr>
          <a:xfrm>
            <a:off x="5076152" y="449272"/>
            <a:ext cx="864000" cy="864000"/>
          </a:xfrm>
          <a:prstGeom prst="roundRect">
            <a:avLst/>
          </a:prstGeom>
          <a:solidFill>
            <a:srgbClr val="FFC000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chemeClr val="tx1"/>
                </a:solidFill>
              </a:rPr>
              <a:t>28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6" name="Скругленный прямоугольник 15">
            <a:hlinkClick r:id="" action="ppaction://noaction">
              <a:snd r:embed="rId4" name="voltage.wav"/>
            </a:hlinkClick>
          </p:cNvPr>
          <p:cNvSpPr/>
          <p:nvPr/>
        </p:nvSpPr>
        <p:spPr>
          <a:xfrm>
            <a:off x="7763933" y="458258"/>
            <a:ext cx="864000" cy="864000"/>
          </a:xfrm>
          <a:prstGeom prst="roundRect">
            <a:avLst/>
          </a:prstGeom>
          <a:solidFill>
            <a:srgbClr val="FFC000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chemeClr val="tx1"/>
                </a:solidFill>
              </a:rPr>
              <a:t>18</a:t>
            </a:r>
            <a:endParaRPr lang="ru-RU" sz="2400" b="1" i="1" dirty="0">
              <a:solidFill>
                <a:schemeClr val="tx1"/>
              </a:solidFill>
            </a:endParaRPr>
          </a:p>
        </p:txBody>
      </p:sp>
      <p:sp>
        <p:nvSpPr>
          <p:cNvPr id="18" name="Скругленный прямоугольник 17">
            <a:hlinkClick r:id="" action="ppaction://noaction">
              <a:snd r:embed="rId4" name="voltage.wav"/>
            </a:hlinkClick>
          </p:cNvPr>
          <p:cNvSpPr/>
          <p:nvPr/>
        </p:nvSpPr>
        <p:spPr>
          <a:xfrm>
            <a:off x="7092376" y="1412776"/>
            <a:ext cx="864000" cy="864000"/>
          </a:xfrm>
          <a:prstGeom prst="roundRect">
            <a:avLst/>
          </a:prstGeom>
          <a:solidFill>
            <a:srgbClr val="FFC000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chemeClr val="tx1"/>
                </a:solidFill>
              </a:rPr>
              <a:t>40</a:t>
            </a:r>
            <a:endParaRPr lang="ru-RU" sz="2400" b="1" i="1" dirty="0">
              <a:solidFill>
                <a:schemeClr val="tx1"/>
              </a:solidFill>
            </a:endParaRPr>
          </a:p>
        </p:txBody>
      </p:sp>
      <p:sp>
        <p:nvSpPr>
          <p:cNvPr id="19" name="Скругленный прямоугольник 18">
            <a:hlinkClick r:id="" action="ppaction://hlinkshowjump?jump=nextslide">
              <a:snd r:embed="rId5" name="chimes.wav"/>
            </a:hlinkClick>
          </p:cNvPr>
          <p:cNvSpPr/>
          <p:nvPr/>
        </p:nvSpPr>
        <p:spPr>
          <a:xfrm>
            <a:off x="6373754" y="449272"/>
            <a:ext cx="862542" cy="864000"/>
          </a:xfrm>
          <a:prstGeom prst="roundRect">
            <a:avLst/>
          </a:prstGeom>
          <a:solidFill>
            <a:srgbClr val="FFC000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chemeClr val="tx1"/>
                </a:solidFill>
              </a:rPr>
              <a:t>21</a:t>
            </a:r>
            <a:endParaRPr lang="ru-RU" sz="2400" b="1" i="1" dirty="0">
              <a:solidFill>
                <a:schemeClr val="tx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4762" y="2132143"/>
            <a:ext cx="2331171" cy="4567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317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амка 1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639"/>
            </a:avLst>
          </a:prstGeom>
          <a:blipFill dpi="0" rotWithShape="1">
            <a:blip r:embed="rId2">
              <a:alphaModFix amt="90000"/>
            </a:blip>
            <a:srcRect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00070" y="371475"/>
            <a:ext cx="3960000" cy="1080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5715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i="1" dirty="0" smtClean="0">
                <a:solidFill>
                  <a:schemeClr val="tx1"/>
                </a:solidFill>
              </a:rPr>
              <a:t>7 * 8 = ?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37067" y="2096559"/>
            <a:ext cx="4478866" cy="4429124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rgbClr val="FF5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237066" y="1607794"/>
            <a:ext cx="5040000" cy="5040000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rgbClr val="FF5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кругленный прямоугольник 12">
            <a:hlinkClick r:id="" action="ppaction://noaction">
              <a:snd r:embed="rId5" name="voltage.wav"/>
            </a:hlinkClick>
          </p:cNvPr>
          <p:cNvSpPr/>
          <p:nvPr/>
        </p:nvSpPr>
        <p:spPr>
          <a:xfrm>
            <a:off x="5715000" y="1400175"/>
            <a:ext cx="864000" cy="864000"/>
          </a:xfrm>
          <a:prstGeom prst="roundRect">
            <a:avLst/>
          </a:prstGeom>
          <a:solidFill>
            <a:srgbClr val="FFC000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chemeClr val="tx1"/>
                </a:solidFill>
              </a:rPr>
              <a:t>54</a:t>
            </a:r>
            <a:endParaRPr lang="ru-RU" sz="2400" b="1" i="1" dirty="0">
              <a:solidFill>
                <a:schemeClr val="tx1"/>
              </a:solidFill>
            </a:endParaRPr>
          </a:p>
        </p:txBody>
      </p:sp>
      <p:sp>
        <p:nvSpPr>
          <p:cNvPr id="14" name="Скругленный прямоугольник 13">
            <a:hlinkClick r:id="" action="ppaction://noaction">
              <a:snd r:embed="rId5" name="voltage.wav"/>
            </a:hlinkClick>
          </p:cNvPr>
          <p:cNvSpPr/>
          <p:nvPr/>
        </p:nvSpPr>
        <p:spPr>
          <a:xfrm>
            <a:off x="6372200" y="458258"/>
            <a:ext cx="864000" cy="864000"/>
          </a:xfrm>
          <a:prstGeom prst="roundRect">
            <a:avLst/>
          </a:prstGeom>
          <a:solidFill>
            <a:srgbClr val="FFC000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chemeClr val="tx1"/>
                </a:solidFill>
              </a:rPr>
              <a:t>46</a:t>
            </a:r>
            <a:endParaRPr lang="ru-RU" sz="2400" b="1" i="1" dirty="0">
              <a:solidFill>
                <a:schemeClr val="tx1"/>
              </a:solidFill>
            </a:endParaRPr>
          </a:p>
        </p:txBody>
      </p:sp>
      <p:sp>
        <p:nvSpPr>
          <p:cNvPr id="15" name="Скругленный прямоугольник 14">
            <a:hlinkClick r:id="" action="ppaction://noaction">
              <a:snd r:embed="rId5" name="voltage.wav"/>
            </a:hlinkClick>
          </p:cNvPr>
          <p:cNvSpPr>
            <a:spLocks/>
          </p:cNvSpPr>
          <p:nvPr/>
        </p:nvSpPr>
        <p:spPr>
          <a:xfrm>
            <a:off x="5076152" y="449272"/>
            <a:ext cx="864000" cy="864000"/>
          </a:xfrm>
          <a:prstGeom prst="roundRect">
            <a:avLst/>
          </a:prstGeom>
          <a:solidFill>
            <a:srgbClr val="FFC000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chemeClr val="tx1"/>
                </a:solidFill>
              </a:rPr>
              <a:t>40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6" name="Скругленный прямоугольник 15">
            <a:hlinkClick r:id="" action="ppaction://noaction">
              <a:snd r:embed="rId5" name="voltage.wav"/>
            </a:hlinkClick>
          </p:cNvPr>
          <p:cNvSpPr/>
          <p:nvPr/>
        </p:nvSpPr>
        <p:spPr>
          <a:xfrm>
            <a:off x="7763933" y="458258"/>
            <a:ext cx="864000" cy="864000"/>
          </a:xfrm>
          <a:prstGeom prst="roundRect">
            <a:avLst/>
          </a:prstGeom>
          <a:solidFill>
            <a:srgbClr val="FFC000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chemeClr val="tx1"/>
                </a:solidFill>
              </a:rPr>
              <a:t>28</a:t>
            </a:r>
            <a:endParaRPr lang="ru-RU" sz="2400" b="1" i="1" dirty="0">
              <a:solidFill>
                <a:schemeClr val="tx1"/>
              </a:solidFill>
            </a:endParaRPr>
          </a:p>
        </p:txBody>
      </p:sp>
      <p:sp>
        <p:nvSpPr>
          <p:cNvPr id="17" name="Скругленный прямоугольник 16">
            <a:hlinkClick r:id="" action="ppaction://hlinkshowjump?jump=nextslide">
              <a:snd r:embed="rId6" name="chimes.wav"/>
            </a:hlinkClick>
          </p:cNvPr>
          <p:cNvSpPr/>
          <p:nvPr/>
        </p:nvSpPr>
        <p:spPr>
          <a:xfrm>
            <a:off x="7097581" y="1412776"/>
            <a:ext cx="862542" cy="864000"/>
          </a:xfrm>
          <a:prstGeom prst="roundRect">
            <a:avLst/>
          </a:prstGeom>
          <a:solidFill>
            <a:srgbClr val="FFC000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chemeClr val="tx1"/>
                </a:solidFill>
              </a:rPr>
              <a:t>56</a:t>
            </a:r>
            <a:endParaRPr lang="ru-RU" sz="2400" b="1" i="1" dirty="0">
              <a:solidFill>
                <a:schemeClr val="tx1"/>
              </a:solidFill>
            </a:endParaRPr>
          </a:p>
        </p:txBody>
      </p:sp>
      <p:pic>
        <p:nvPicPr>
          <p:cNvPr id="9218" name="Picture 2" descr="C:\Users\DEVICE\Downloads\D3jfYEXXsAIaxwR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8433" y="3429000"/>
            <a:ext cx="4690999" cy="3240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4705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амка 1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639"/>
            </a:avLst>
          </a:prstGeom>
          <a:blipFill dpi="0" rotWithShape="1">
            <a:blip r:embed="rId2">
              <a:alphaModFix amt="91000"/>
            </a:blip>
            <a:srcRect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00070" y="371475"/>
            <a:ext cx="3960000" cy="1080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5715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i="1" dirty="0" smtClean="0">
                <a:solidFill>
                  <a:schemeClr val="tx1"/>
                </a:solidFill>
              </a:rPr>
              <a:t>3 * 5 = ?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37067" y="2096559"/>
            <a:ext cx="4478866" cy="4429124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rgbClr val="FF5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237066" y="1607794"/>
            <a:ext cx="5040000" cy="5040000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rgbClr val="FF5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кругленный прямоугольник 12">
            <a:hlinkClick r:id="" action="ppaction://noaction">
              <a:snd r:embed="rId5" name="voltage.wav"/>
            </a:hlinkClick>
          </p:cNvPr>
          <p:cNvSpPr/>
          <p:nvPr/>
        </p:nvSpPr>
        <p:spPr>
          <a:xfrm>
            <a:off x="5715000" y="1400175"/>
            <a:ext cx="864000" cy="864000"/>
          </a:xfrm>
          <a:prstGeom prst="roundRect">
            <a:avLst/>
          </a:prstGeom>
          <a:solidFill>
            <a:srgbClr val="FFC000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chemeClr val="tx1"/>
                </a:solidFill>
              </a:rPr>
              <a:t>18</a:t>
            </a:r>
            <a:endParaRPr lang="ru-RU" sz="2400" b="1" i="1" dirty="0">
              <a:solidFill>
                <a:schemeClr val="tx1"/>
              </a:solidFill>
            </a:endParaRPr>
          </a:p>
        </p:txBody>
      </p:sp>
      <p:sp>
        <p:nvSpPr>
          <p:cNvPr id="14" name="Скругленный прямоугольник 13">
            <a:hlinkClick r:id="" action="ppaction://noaction">
              <a:snd r:embed="rId5" name="voltage.wav"/>
            </a:hlinkClick>
          </p:cNvPr>
          <p:cNvSpPr/>
          <p:nvPr/>
        </p:nvSpPr>
        <p:spPr>
          <a:xfrm>
            <a:off x="6372200" y="458258"/>
            <a:ext cx="864000" cy="864000"/>
          </a:xfrm>
          <a:prstGeom prst="roundRect">
            <a:avLst/>
          </a:prstGeom>
          <a:solidFill>
            <a:srgbClr val="FFC000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>
                <a:solidFill>
                  <a:schemeClr val="tx1"/>
                </a:solidFill>
              </a:rPr>
              <a:t>1</a:t>
            </a:r>
            <a:r>
              <a:rPr lang="ru-RU" sz="2400" b="1" i="1" dirty="0" smtClean="0">
                <a:solidFill>
                  <a:schemeClr val="tx1"/>
                </a:solidFill>
              </a:rPr>
              <a:t>0</a:t>
            </a:r>
            <a:endParaRPr lang="ru-RU" sz="2400" b="1" i="1" dirty="0">
              <a:solidFill>
                <a:schemeClr val="tx1"/>
              </a:solidFill>
            </a:endParaRPr>
          </a:p>
        </p:txBody>
      </p:sp>
      <p:sp>
        <p:nvSpPr>
          <p:cNvPr id="15" name="Скругленный прямоугольник 14">
            <a:hlinkClick r:id="" action="ppaction://noaction">
              <a:snd r:embed="rId5" name="voltage.wav"/>
            </a:hlinkClick>
          </p:cNvPr>
          <p:cNvSpPr>
            <a:spLocks/>
          </p:cNvSpPr>
          <p:nvPr/>
        </p:nvSpPr>
        <p:spPr>
          <a:xfrm>
            <a:off x="5076152" y="449272"/>
            <a:ext cx="864000" cy="864000"/>
          </a:xfrm>
          <a:prstGeom prst="roundRect">
            <a:avLst/>
          </a:prstGeom>
          <a:solidFill>
            <a:srgbClr val="FFC000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chemeClr val="tx1"/>
                </a:solidFill>
              </a:rPr>
              <a:t>35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8" name="Скругленный прямоугольник 17">
            <a:hlinkClick r:id="" action="ppaction://noaction">
              <a:snd r:embed="rId5" name="voltage.wav"/>
            </a:hlinkClick>
          </p:cNvPr>
          <p:cNvSpPr/>
          <p:nvPr/>
        </p:nvSpPr>
        <p:spPr>
          <a:xfrm>
            <a:off x="7092280" y="1412776"/>
            <a:ext cx="864000" cy="864000"/>
          </a:xfrm>
          <a:prstGeom prst="roundRect">
            <a:avLst/>
          </a:prstGeom>
          <a:solidFill>
            <a:srgbClr val="FFC000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chemeClr val="tx1"/>
                </a:solidFill>
              </a:rPr>
              <a:t>25</a:t>
            </a:r>
            <a:endParaRPr lang="ru-RU" sz="2400" b="1" i="1" dirty="0">
              <a:solidFill>
                <a:schemeClr val="tx1"/>
              </a:solidFill>
            </a:endParaRPr>
          </a:p>
        </p:txBody>
      </p:sp>
      <p:sp>
        <p:nvSpPr>
          <p:cNvPr id="19" name="Скругленный прямоугольник 18">
            <a:hlinkClick r:id="" action="ppaction://hlinkshowjump?jump=nextslide">
              <a:snd r:embed="rId6" name="chimes.wav"/>
            </a:hlinkClick>
          </p:cNvPr>
          <p:cNvSpPr/>
          <p:nvPr/>
        </p:nvSpPr>
        <p:spPr>
          <a:xfrm>
            <a:off x="7740352" y="451716"/>
            <a:ext cx="862542" cy="864000"/>
          </a:xfrm>
          <a:prstGeom prst="roundRect">
            <a:avLst/>
          </a:prstGeom>
          <a:solidFill>
            <a:srgbClr val="FFC000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chemeClr val="tx1"/>
                </a:solidFill>
              </a:rPr>
              <a:t>15</a:t>
            </a:r>
            <a:endParaRPr lang="ru-RU" sz="2400" b="1" i="1" dirty="0">
              <a:solidFill>
                <a:schemeClr val="tx1"/>
              </a:solidFill>
            </a:endParaRPr>
          </a:p>
        </p:txBody>
      </p:sp>
      <p:pic>
        <p:nvPicPr>
          <p:cNvPr id="16" name="Picture 2" descr="C:\Users\DEVICE\Downloads\a42b2e4fca6aee164906b59d067444a3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7743" y="2865012"/>
            <a:ext cx="3857106" cy="3857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5132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амка 1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639"/>
            </a:avLst>
          </a:prstGeom>
          <a:blipFill dpi="0" rotWithShape="1">
            <a:blip r:embed="rId2">
              <a:alphaModFix amt="91000"/>
            </a:blip>
            <a:srcRect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00070" y="371475"/>
            <a:ext cx="3960000" cy="1080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5715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i="1" dirty="0" smtClean="0">
                <a:solidFill>
                  <a:schemeClr val="tx1"/>
                </a:solidFill>
              </a:rPr>
              <a:t>7 * 5 = ?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37067" y="2096559"/>
            <a:ext cx="4478866" cy="4429124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rgbClr val="FF5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237066" y="1607794"/>
            <a:ext cx="5040000" cy="5040000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rgbClr val="FF5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кругленный прямоугольник 12">
            <a:hlinkClick r:id="" action="ppaction://noaction">
              <a:snd r:embed="rId5" name="voltage.wav"/>
            </a:hlinkClick>
          </p:cNvPr>
          <p:cNvSpPr/>
          <p:nvPr/>
        </p:nvSpPr>
        <p:spPr>
          <a:xfrm>
            <a:off x="5715000" y="1400175"/>
            <a:ext cx="864000" cy="864000"/>
          </a:xfrm>
          <a:prstGeom prst="roundRect">
            <a:avLst/>
          </a:prstGeom>
          <a:solidFill>
            <a:srgbClr val="FFC000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chemeClr val="tx1"/>
                </a:solidFill>
              </a:rPr>
              <a:t>45</a:t>
            </a:r>
            <a:endParaRPr lang="ru-RU" sz="2400" b="1" i="1" dirty="0">
              <a:solidFill>
                <a:schemeClr val="tx1"/>
              </a:solidFill>
            </a:endParaRPr>
          </a:p>
        </p:txBody>
      </p:sp>
      <p:sp>
        <p:nvSpPr>
          <p:cNvPr id="14" name="Скругленный прямоугольник 13">
            <a:hlinkClick r:id="" action="ppaction://noaction">
              <a:snd r:embed="rId5" name="voltage.wav"/>
            </a:hlinkClick>
          </p:cNvPr>
          <p:cNvSpPr/>
          <p:nvPr/>
        </p:nvSpPr>
        <p:spPr>
          <a:xfrm>
            <a:off x="6372200" y="458258"/>
            <a:ext cx="864000" cy="864000"/>
          </a:xfrm>
          <a:prstGeom prst="roundRect">
            <a:avLst/>
          </a:prstGeom>
          <a:solidFill>
            <a:srgbClr val="FFC000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chemeClr val="tx1"/>
                </a:solidFill>
              </a:rPr>
              <a:t>40</a:t>
            </a:r>
            <a:endParaRPr lang="ru-RU" sz="2400" b="1" i="1" dirty="0">
              <a:solidFill>
                <a:schemeClr val="tx1"/>
              </a:solidFill>
            </a:endParaRPr>
          </a:p>
        </p:txBody>
      </p:sp>
      <p:sp>
        <p:nvSpPr>
          <p:cNvPr id="15" name="Скругленный прямоугольник 14">
            <a:hlinkClick r:id="" action="ppaction://noaction">
              <a:snd r:embed="rId5" name="voltage.wav"/>
            </a:hlinkClick>
          </p:cNvPr>
          <p:cNvSpPr>
            <a:spLocks/>
          </p:cNvSpPr>
          <p:nvPr/>
        </p:nvSpPr>
        <p:spPr>
          <a:xfrm>
            <a:off x="5076152" y="449272"/>
            <a:ext cx="864000" cy="864000"/>
          </a:xfrm>
          <a:prstGeom prst="roundRect">
            <a:avLst/>
          </a:prstGeom>
          <a:solidFill>
            <a:srgbClr val="FFC000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chemeClr val="tx1"/>
                </a:solidFill>
              </a:rPr>
              <a:t>36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8" name="Скругленный прямоугольник 17">
            <a:hlinkClick r:id="" action="ppaction://noaction">
              <a:snd r:embed="rId5" name="voltage.wav"/>
            </a:hlinkClick>
          </p:cNvPr>
          <p:cNvSpPr/>
          <p:nvPr/>
        </p:nvSpPr>
        <p:spPr>
          <a:xfrm>
            <a:off x="7092280" y="1412776"/>
            <a:ext cx="864000" cy="864000"/>
          </a:xfrm>
          <a:prstGeom prst="roundRect">
            <a:avLst/>
          </a:prstGeom>
          <a:solidFill>
            <a:srgbClr val="FFC000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chemeClr val="tx1"/>
                </a:solidFill>
              </a:rPr>
              <a:t>28</a:t>
            </a:r>
            <a:endParaRPr lang="ru-RU" sz="2400" b="1" i="1" dirty="0">
              <a:solidFill>
                <a:schemeClr val="tx1"/>
              </a:solidFill>
            </a:endParaRPr>
          </a:p>
        </p:txBody>
      </p:sp>
      <p:sp>
        <p:nvSpPr>
          <p:cNvPr id="19" name="Скругленный прямоугольник 18">
            <a:hlinkClick r:id="" action="ppaction://hlinkshowjump?jump=nextslide">
              <a:snd r:embed="rId6" name="chimes.wav"/>
            </a:hlinkClick>
          </p:cNvPr>
          <p:cNvSpPr/>
          <p:nvPr/>
        </p:nvSpPr>
        <p:spPr>
          <a:xfrm>
            <a:off x="7740352" y="451716"/>
            <a:ext cx="862542" cy="864000"/>
          </a:xfrm>
          <a:prstGeom prst="roundRect">
            <a:avLst/>
          </a:prstGeom>
          <a:solidFill>
            <a:srgbClr val="FFC000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chemeClr val="tx1"/>
                </a:solidFill>
              </a:rPr>
              <a:t>35</a:t>
            </a:r>
            <a:endParaRPr lang="ru-RU" sz="2400" b="1" i="1" dirty="0">
              <a:solidFill>
                <a:schemeClr val="tx1"/>
              </a:solidFill>
            </a:endParaRPr>
          </a:p>
        </p:txBody>
      </p:sp>
      <p:pic>
        <p:nvPicPr>
          <p:cNvPr id="20" name="Picture 3" descr="C:\Users\DEVICE\Downloads\Без названия (1)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5914" y="3024461"/>
            <a:ext cx="3623333" cy="3623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5002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амка 1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639"/>
            </a:avLst>
          </a:prstGeom>
          <a:blipFill dpi="0" rotWithShape="1">
            <a:blip r:embed="rId2">
              <a:alphaModFix amt="90000"/>
            </a:blip>
            <a:srcRect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00070" y="371475"/>
            <a:ext cx="3960000" cy="1080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5715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i="1" dirty="0" smtClean="0">
                <a:solidFill>
                  <a:schemeClr val="tx1"/>
                </a:solidFill>
              </a:rPr>
              <a:t>2 * 6 = ?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37067" y="2096559"/>
            <a:ext cx="4478866" cy="4429124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rgbClr val="FF5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237066" y="1607794"/>
            <a:ext cx="5040000" cy="5040000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rgbClr val="FF5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кругленный прямоугольник 12">
            <a:hlinkClick r:id="" action="ppaction://noaction">
              <a:snd r:embed="rId5" name="voltage.wav"/>
            </a:hlinkClick>
          </p:cNvPr>
          <p:cNvSpPr/>
          <p:nvPr/>
        </p:nvSpPr>
        <p:spPr>
          <a:xfrm>
            <a:off x="5715000" y="1400175"/>
            <a:ext cx="864000" cy="864000"/>
          </a:xfrm>
          <a:prstGeom prst="roundRect">
            <a:avLst/>
          </a:prstGeom>
          <a:solidFill>
            <a:srgbClr val="FFC000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chemeClr val="tx1"/>
                </a:solidFill>
              </a:rPr>
              <a:t>15</a:t>
            </a:r>
            <a:endParaRPr lang="ru-RU" sz="2400" b="1" i="1" dirty="0">
              <a:solidFill>
                <a:schemeClr val="tx1"/>
              </a:solidFill>
            </a:endParaRPr>
          </a:p>
        </p:txBody>
      </p:sp>
      <p:sp>
        <p:nvSpPr>
          <p:cNvPr id="14" name="Скругленный прямоугольник 13">
            <a:hlinkClick r:id="" action="ppaction://noaction">
              <a:snd r:embed="rId5" name="voltage.wav"/>
            </a:hlinkClick>
          </p:cNvPr>
          <p:cNvSpPr>
            <a:spLocks/>
          </p:cNvSpPr>
          <p:nvPr/>
        </p:nvSpPr>
        <p:spPr>
          <a:xfrm>
            <a:off x="5076152" y="449272"/>
            <a:ext cx="864000" cy="864000"/>
          </a:xfrm>
          <a:prstGeom prst="roundRect">
            <a:avLst/>
          </a:prstGeom>
          <a:solidFill>
            <a:srgbClr val="FFC000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chemeClr val="tx1"/>
                </a:solidFill>
              </a:rPr>
              <a:t>18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5" name="Скругленный прямоугольник 14">
            <a:hlinkClick r:id="" action="ppaction://noaction">
              <a:snd r:embed="rId5" name="voltage.wav"/>
            </a:hlinkClick>
          </p:cNvPr>
          <p:cNvSpPr/>
          <p:nvPr/>
        </p:nvSpPr>
        <p:spPr>
          <a:xfrm>
            <a:off x="7763933" y="458258"/>
            <a:ext cx="864000" cy="864000"/>
          </a:xfrm>
          <a:prstGeom prst="roundRect">
            <a:avLst/>
          </a:prstGeom>
          <a:solidFill>
            <a:srgbClr val="FFC000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chemeClr val="tx1"/>
                </a:solidFill>
              </a:rPr>
              <a:t>14</a:t>
            </a:r>
            <a:endParaRPr lang="ru-RU" sz="2400" b="1" i="1" dirty="0">
              <a:solidFill>
                <a:schemeClr val="tx1"/>
              </a:solidFill>
            </a:endParaRPr>
          </a:p>
        </p:txBody>
      </p:sp>
      <p:sp>
        <p:nvSpPr>
          <p:cNvPr id="16" name="Скругленный прямоугольник 15">
            <a:hlinkClick r:id="" action="ppaction://noaction">
              <a:snd r:embed="rId5" name="voltage.wav"/>
            </a:hlinkClick>
          </p:cNvPr>
          <p:cNvSpPr/>
          <p:nvPr/>
        </p:nvSpPr>
        <p:spPr>
          <a:xfrm>
            <a:off x="7092376" y="1412776"/>
            <a:ext cx="864000" cy="864000"/>
          </a:xfrm>
          <a:prstGeom prst="roundRect">
            <a:avLst/>
          </a:prstGeom>
          <a:solidFill>
            <a:srgbClr val="FFC000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chemeClr val="tx1"/>
                </a:solidFill>
              </a:rPr>
              <a:t>24</a:t>
            </a:r>
            <a:endParaRPr lang="ru-RU" sz="2400" b="1" i="1" dirty="0">
              <a:solidFill>
                <a:schemeClr val="tx1"/>
              </a:solidFill>
            </a:endParaRPr>
          </a:p>
        </p:txBody>
      </p:sp>
      <p:sp>
        <p:nvSpPr>
          <p:cNvPr id="17" name="Скругленный прямоугольник 16">
            <a:hlinkClick r:id="" action="ppaction://hlinkshowjump?jump=nextslide">
              <a:snd r:embed="rId6" name="chimes.wav"/>
            </a:hlinkClick>
          </p:cNvPr>
          <p:cNvSpPr/>
          <p:nvPr/>
        </p:nvSpPr>
        <p:spPr>
          <a:xfrm>
            <a:off x="6373754" y="449272"/>
            <a:ext cx="862542" cy="864000"/>
          </a:xfrm>
          <a:prstGeom prst="roundRect">
            <a:avLst/>
          </a:prstGeom>
          <a:solidFill>
            <a:srgbClr val="FFC000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chemeClr val="tx1"/>
                </a:solidFill>
              </a:rPr>
              <a:t>12</a:t>
            </a:r>
            <a:endParaRPr lang="ru-RU" sz="2400" b="1" i="1" dirty="0">
              <a:solidFill>
                <a:schemeClr val="tx1"/>
              </a:solidFill>
            </a:endParaRPr>
          </a:p>
        </p:txBody>
      </p:sp>
      <p:pic>
        <p:nvPicPr>
          <p:cNvPr id="18" name="Picture 2" descr="C:\Users\DEVICE\Downloads\D3jfYEXXsAIaxwR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8433" y="3429000"/>
            <a:ext cx="4690999" cy="3240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4574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амка 1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639"/>
            </a:avLst>
          </a:prstGeom>
          <a:blipFill dpi="0" rotWithShape="1">
            <a:blip r:embed="rId2">
              <a:alphaModFix amt="90000"/>
            </a:blip>
            <a:srcRect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00070" y="371475"/>
            <a:ext cx="3960000" cy="1080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5715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i="1" dirty="0" smtClean="0">
                <a:solidFill>
                  <a:schemeClr val="tx1"/>
                </a:solidFill>
              </a:rPr>
              <a:t>1 * 5 = ?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37067" y="2096559"/>
            <a:ext cx="4478866" cy="4429124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rgbClr val="FF5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237066" y="1607794"/>
            <a:ext cx="5040000" cy="5040000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rgbClr val="FF5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кругленный прямоугольник 12">
            <a:hlinkClick r:id="" action="ppaction://noaction">
              <a:snd r:embed="rId5" name="voltage.wav"/>
            </a:hlinkClick>
          </p:cNvPr>
          <p:cNvSpPr/>
          <p:nvPr/>
        </p:nvSpPr>
        <p:spPr>
          <a:xfrm>
            <a:off x="5715000" y="1400175"/>
            <a:ext cx="864000" cy="864000"/>
          </a:xfrm>
          <a:prstGeom prst="roundRect">
            <a:avLst/>
          </a:prstGeom>
          <a:solidFill>
            <a:srgbClr val="FFC000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chemeClr val="tx1"/>
                </a:solidFill>
              </a:rPr>
              <a:t>0</a:t>
            </a:r>
            <a:endParaRPr lang="ru-RU" sz="2400" b="1" i="1" dirty="0">
              <a:solidFill>
                <a:schemeClr val="tx1"/>
              </a:solidFill>
            </a:endParaRPr>
          </a:p>
        </p:txBody>
      </p:sp>
      <p:sp>
        <p:nvSpPr>
          <p:cNvPr id="14" name="Скругленный прямоугольник 13">
            <a:hlinkClick r:id="" action="ppaction://noaction">
              <a:snd r:embed="rId5" name="voltage.wav"/>
            </a:hlinkClick>
          </p:cNvPr>
          <p:cNvSpPr/>
          <p:nvPr/>
        </p:nvSpPr>
        <p:spPr>
          <a:xfrm>
            <a:off x="6372200" y="458258"/>
            <a:ext cx="864000" cy="864000"/>
          </a:xfrm>
          <a:prstGeom prst="roundRect">
            <a:avLst/>
          </a:prstGeom>
          <a:solidFill>
            <a:srgbClr val="FFC000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chemeClr val="tx1"/>
                </a:solidFill>
              </a:rPr>
              <a:t>10</a:t>
            </a:r>
            <a:endParaRPr lang="ru-RU" sz="2400" b="1" i="1" dirty="0">
              <a:solidFill>
                <a:schemeClr val="tx1"/>
              </a:solidFill>
            </a:endParaRPr>
          </a:p>
        </p:txBody>
      </p:sp>
      <p:sp>
        <p:nvSpPr>
          <p:cNvPr id="15" name="Скругленный прямоугольник 14">
            <a:hlinkClick r:id="" action="ppaction://noaction">
              <a:snd r:embed="rId5" name="voltage.wav"/>
            </a:hlinkClick>
          </p:cNvPr>
          <p:cNvSpPr>
            <a:spLocks/>
          </p:cNvSpPr>
          <p:nvPr/>
        </p:nvSpPr>
        <p:spPr>
          <a:xfrm>
            <a:off x="5076152" y="449272"/>
            <a:ext cx="864000" cy="864000"/>
          </a:xfrm>
          <a:prstGeom prst="roundRect">
            <a:avLst/>
          </a:prstGeom>
          <a:solidFill>
            <a:srgbClr val="FFC000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chemeClr val="tx1"/>
                </a:solidFill>
              </a:rPr>
              <a:t>1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6" name="Скругленный прямоугольник 15">
            <a:hlinkClick r:id="" action="ppaction://noaction">
              <a:snd r:embed="rId5" name="voltage.wav"/>
            </a:hlinkClick>
          </p:cNvPr>
          <p:cNvSpPr/>
          <p:nvPr/>
        </p:nvSpPr>
        <p:spPr>
          <a:xfrm>
            <a:off x="7092280" y="1412776"/>
            <a:ext cx="864000" cy="864000"/>
          </a:xfrm>
          <a:prstGeom prst="roundRect">
            <a:avLst/>
          </a:prstGeom>
          <a:solidFill>
            <a:srgbClr val="FFC000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chemeClr val="tx1"/>
                </a:solidFill>
              </a:rPr>
              <a:t>6</a:t>
            </a:r>
            <a:endParaRPr lang="ru-RU" sz="2400" b="1" i="1" dirty="0">
              <a:solidFill>
                <a:schemeClr val="tx1"/>
              </a:solidFill>
            </a:endParaRPr>
          </a:p>
        </p:txBody>
      </p:sp>
      <p:sp>
        <p:nvSpPr>
          <p:cNvPr id="17" name="Скругленный прямоугольник 16">
            <a:hlinkClick r:id="" action="ppaction://hlinkshowjump?jump=nextslide">
              <a:snd r:embed="rId6" name="chimes.wav"/>
            </a:hlinkClick>
          </p:cNvPr>
          <p:cNvSpPr/>
          <p:nvPr/>
        </p:nvSpPr>
        <p:spPr>
          <a:xfrm>
            <a:off x="7740352" y="451716"/>
            <a:ext cx="862542" cy="864000"/>
          </a:xfrm>
          <a:prstGeom prst="roundRect">
            <a:avLst/>
          </a:prstGeom>
          <a:solidFill>
            <a:srgbClr val="FFC000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chemeClr val="tx1"/>
                </a:solidFill>
              </a:rPr>
              <a:t>5</a:t>
            </a:r>
            <a:endParaRPr lang="ru-RU" sz="2400" b="1" i="1" dirty="0">
              <a:solidFill>
                <a:schemeClr val="tx1"/>
              </a:solidFill>
            </a:endParaRPr>
          </a:p>
        </p:txBody>
      </p:sp>
      <p:pic>
        <p:nvPicPr>
          <p:cNvPr id="18" name="Picture 2" descr="C:\Users\DEVICE\Downloads\letMO3h59Ng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804" y="2288680"/>
            <a:ext cx="2239130" cy="4439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1632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амка 1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639"/>
            </a:avLst>
          </a:prstGeom>
          <a:blipFill dpi="0" rotWithShape="1">
            <a:blip r:embed="rId2">
              <a:alphaModFix amt="90000"/>
            </a:blip>
            <a:srcRect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00070" y="371475"/>
            <a:ext cx="3960000" cy="1080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5715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i="1" dirty="0" smtClean="0">
                <a:solidFill>
                  <a:schemeClr val="tx1"/>
                </a:solidFill>
              </a:rPr>
              <a:t>2 * 5 = ?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37067" y="2096559"/>
            <a:ext cx="4478866" cy="4429124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rgbClr val="FF5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237066" y="1607794"/>
            <a:ext cx="5040000" cy="5040000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rgbClr val="FF5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кругленный прямоугольник 12">
            <a:hlinkClick r:id="" action="ppaction://noaction">
              <a:snd r:embed="rId5" name="voltage.wav"/>
            </a:hlinkClick>
          </p:cNvPr>
          <p:cNvSpPr/>
          <p:nvPr/>
        </p:nvSpPr>
        <p:spPr>
          <a:xfrm>
            <a:off x="5715000" y="1400175"/>
            <a:ext cx="864000" cy="864000"/>
          </a:xfrm>
          <a:prstGeom prst="roundRect">
            <a:avLst/>
          </a:prstGeom>
          <a:solidFill>
            <a:srgbClr val="FFC000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chemeClr val="tx1"/>
                </a:solidFill>
              </a:rPr>
              <a:t>20</a:t>
            </a:r>
            <a:endParaRPr lang="ru-RU" sz="2400" b="1" i="1" dirty="0">
              <a:solidFill>
                <a:schemeClr val="tx1"/>
              </a:solidFill>
            </a:endParaRPr>
          </a:p>
        </p:txBody>
      </p:sp>
      <p:sp>
        <p:nvSpPr>
          <p:cNvPr id="14" name="Скругленный прямоугольник 13">
            <a:hlinkClick r:id="" action="ppaction://noaction">
              <a:snd r:embed="rId5" name="voltage.wav"/>
            </a:hlinkClick>
          </p:cNvPr>
          <p:cNvSpPr>
            <a:spLocks/>
          </p:cNvSpPr>
          <p:nvPr/>
        </p:nvSpPr>
        <p:spPr>
          <a:xfrm>
            <a:off x="5076152" y="449272"/>
            <a:ext cx="864000" cy="864000"/>
          </a:xfrm>
          <a:prstGeom prst="roundRect">
            <a:avLst/>
          </a:prstGeom>
          <a:solidFill>
            <a:srgbClr val="FFC000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chemeClr val="tx1"/>
                </a:solidFill>
              </a:rPr>
              <a:t>15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5" name="Скругленный прямоугольник 14">
            <a:hlinkClick r:id="" action="ppaction://noaction">
              <a:snd r:embed="rId5" name="voltage.wav"/>
            </a:hlinkClick>
          </p:cNvPr>
          <p:cNvSpPr/>
          <p:nvPr/>
        </p:nvSpPr>
        <p:spPr>
          <a:xfrm>
            <a:off x="7763933" y="458258"/>
            <a:ext cx="864000" cy="864000"/>
          </a:xfrm>
          <a:prstGeom prst="roundRect">
            <a:avLst/>
          </a:prstGeom>
          <a:solidFill>
            <a:srgbClr val="FFC000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chemeClr val="tx1"/>
                </a:solidFill>
              </a:rPr>
              <a:t>18</a:t>
            </a:r>
            <a:endParaRPr lang="ru-RU" sz="2400" b="1" i="1" dirty="0">
              <a:solidFill>
                <a:schemeClr val="tx1"/>
              </a:solidFill>
            </a:endParaRPr>
          </a:p>
        </p:txBody>
      </p:sp>
      <p:sp>
        <p:nvSpPr>
          <p:cNvPr id="16" name="Скругленный прямоугольник 15">
            <a:hlinkClick r:id="" action="ppaction://noaction">
              <a:snd r:embed="rId5" name="voltage.wav"/>
            </a:hlinkClick>
          </p:cNvPr>
          <p:cNvSpPr/>
          <p:nvPr/>
        </p:nvSpPr>
        <p:spPr>
          <a:xfrm>
            <a:off x="7092376" y="1412776"/>
            <a:ext cx="864000" cy="864000"/>
          </a:xfrm>
          <a:prstGeom prst="roundRect">
            <a:avLst/>
          </a:prstGeom>
          <a:solidFill>
            <a:srgbClr val="FFC000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chemeClr val="tx1"/>
                </a:solidFill>
              </a:rPr>
              <a:t>5</a:t>
            </a:r>
            <a:endParaRPr lang="ru-RU" sz="2400" b="1" i="1" dirty="0">
              <a:solidFill>
                <a:schemeClr val="tx1"/>
              </a:solidFill>
            </a:endParaRPr>
          </a:p>
        </p:txBody>
      </p:sp>
      <p:sp>
        <p:nvSpPr>
          <p:cNvPr id="17" name="Скругленный прямоугольник 16">
            <a:hlinkClick r:id="" action="ppaction://hlinkshowjump?jump=nextslide">
              <a:snd r:embed="rId6" name="chimes.wav"/>
            </a:hlinkClick>
          </p:cNvPr>
          <p:cNvSpPr/>
          <p:nvPr/>
        </p:nvSpPr>
        <p:spPr>
          <a:xfrm>
            <a:off x="6373754" y="449272"/>
            <a:ext cx="862542" cy="864000"/>
          </a:xfrm>
          <a:prstGeom prst="roundRect">
            <a:avLst/>
          </a:prstGeom>
          <a:solidFill>
            <a:srgbClr val="FFC000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chemeClr val="tx1"/>
                </a:solidFill>
              </a:rPr>
              <a:t>10</a:t>
            </a:r>
            <a:endParaRPr lang="ru-RU" sz="2400" b="1" i="1" dirty="0">
              <a:solidFill>
                <a:schemeClr val="tx1"/>
              </a:solidFill>
            </a:endParaRPr>
          </a:p>
        </p:txBody>
      </p:sp>
      <p:pic>
        <p:nvPicPr>
          <p:cNvPr id="18" name="Picture 2" descr="C:\Users\DEVICE\Downloads\a42b2e4fca6aee164906b59d067444a3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7743" y="2865012"/>
            <a:ext cx="3857106" cy="3857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2723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амка 1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639"/>
            </a:avLst>
          </a:prstGeom>
          <a:blipFill dpi="0" rotWithShape="1">
            <a:blip r:embed="rId2">
              <a:alphaModFix amt="92000"/>
            </a:blip>
            <a:srcRect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00070" y="371475"/>
            <a:ext cx="3960000" cy="1080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5715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i="1" dirty="0" smtClean="0">
                <a:solidFill>
                  <a:schemeClr val="tx1"/>
                </a:solidFill>
              </a:rPr>
              <a:t>7 * 7 = ?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37066" y="1607794"/>
            <a:ext cx="5040000" cy="504000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rgbClr val="FF5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кругленный прямоугольник 4">
            <a:hlinkClick r:id="" action="ppaction://hlinkshowjump?jump=nextslide">
              <a:snd r:embed="rId4" name="chimes.wav"/>
            </a:hlinkClick>
          </p:cNvPr>
          <p:cNvSpPr/>
          <p:nvPr/>
        </p:nvSpPr>
        <p:spPr>
          <a:xfrm>
            <a:off x="5038725" y="457200"/>
            <a:ext cx="862542" cy="864000"/>
          </a:xfrm>
          <a:prstGeom prst="roundRect">
            <a:avLst/>
          </a:prstGeom>
          <a:solidFill>
            <a:srgbClr val="FFC000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chemeClr val="tx1"/>
                </a:solidFill>
              </a:rPr>
              <a:t>49</a:t>
            </a:r>
            <a:endParaRPr lang="ru-RU" sz="2400" b="1" i="1" dirty="0">
              <a:solidFill>
                <a:schemeClr val="tx1"/>
              </a:solidFill>
            </a:endParaRPr>
          </a:p>
        </p:txBody>
      </p:sp>
      <p:sp>
        <p:nvSpPr>
          <p:cNvPr id="6" name="Скругленный прямоугольник 5">
            <a:hlinkClick r:id="" action="ppaction://noaction">
              <a:snd r:embed="rId5" name="voltage.wav"/>
            </a:hlinkClick>
          </p:cNvPr>
          <p:cNvSpPr/>
          <p:nvPr/>
        </p:nvSpPr>
        <p:spPr>
          <a:xfrm>
            <a:off x="5715000" y="1400175"/>
            <a:ext cx="864000" cy="864000"/>
          </a:xfrm>
          <a:prstGeom prst="roundRect">
            <a:avLst/>
          </a:prstGeom>
          <a:solidFill>
            <a:srgbClr val="FFC000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chemeClr val="tx1"/>
                </a:solidFill>
              </a:rPr>
              <a:t>91</a:t>
            </a:r>
            <a:endParaRPr lang="ru-RU" sz="2400" b="1" i="1" dirty="0">
              <a:solidFill>
                <a:schemeClr val="tx1"/>
              </a:solidFill>
            </a:endParaRPr>
          </a:p>
        </p:txBody>
      </p:sp>
      <p:sp>
        <p:nvSpPr>
          <p:cNvPr id="7" name="Скругленный прямоугольник 6">
            <a:hlinkClick r:id="" action="ppaction://noaction">
              <a:snd r:embed="rId5" name="voltage.wav"/>
            </a:hlinkClick>
          </p:cNvPr>
          <p:cNvSpPr/>
          <p:nvPr/>
        </p:nvSpPr>
        <p:spPr>
          <a:xfrm>
            <a:off x="6366408" y="458258"/>
            <a:ext cx="864000" cy="864000"/>
          </a:xfrm>
          <a:prstGeom prst="roundRect">
            <a:avLst/>
          </a:prstGeom>
          <a:solidFill>
            <a:srgbClr val="FFC000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chemeClr val="tx1"/>
                </a:solidFill>
              </a:rPr>
              <a:t>28</a:t>
            </a:r>
            <a:endParaRPr lang="ru-RU" sz="2400" b="1" i="1" dirty="0">
              <a:solidFill>
                <a:schemeClr val="tx1"/>
              </a:solidFill>
            </a:endParaRPr>
          </a:p>
        </p:txBody>
      </p:sp>
      <p:sp>
        <p:nvSpPr>
          <p:cNvPr id="8" name="Скругленный прямоугольник 7">
            <a:hlinkClick r:id="" action="ppaction://noaction">
              <a:snd r:embed="rId5" name="voltage.wav"/>
            </a:hlinkClick>
          </p:cNvPr>
          <p:cNvSpPr>
            <a:spLocks/>
          </p:cNvSpPr>
          <p:nvPr/>
        </p:nvSpPr>
        <p:spPr>
          <a:xfrm>
            <a:off x="7096123" y="1413675"/>
            <a:ext cx="864000" cy="864000"/>
          </a:xfrm>
          <a:prstGeom prst="roundRect">
            <a:avLst/>
          </a:prstGeom>
          <a:solidFill>
            <a:srgbClr val="FFC000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chemeClr val="tx1"/>
                </a:solidFill>
              </a:rPr>
              <a:t>18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9" name="Скругленный прямоугольник 8">
            <a:hlinkClick r:id="" action="ppaction://noaction">
              <a:snd r:embed="rId5" name="voltage.wav"/>
            </a:hlinkClick>
          </p:cNvPr>
          <p:cNvSpPr/>
          <p:nvPr/>
        </p:nvSpPr>
        <p:spPr>
          <a:xfrm>
            <a:off x="7763933" y="458258"/>
            <a:ext cx="864000" cy="864000"/>
          </a:xfrm>
          <a:prstGeom prst="roundRect">
            <a:avLst/>
          </a:prstGeom>
          <a:solidFill>
            <a:srgbClr val="FFC000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chemeClr val="tx1"/>
                </a:solidFill>
              </a:rPr>
              <a:t>54</a:t>
            </a:r>
            <a:endParaRPr lang="ru-RU" sz="2400" b="1" i="1" dirty="0">
              <a:solidFill>
                <a:schemeClr val="tx1"/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7000" y="2277675"/>
            <a:ext cx="2398236" cy="4370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758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амка 1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639"/>
            </a:avLst>
          </a:prstGeom>
          <a:blipFill dpi="0" rotWithShape="1">
            <a:blip r:embed="rId2">
              <a:alphaModFix amt="97000"/>
            </a:blip>
            <a:srcRect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00070" y="371475"/>
            <a:ext cx="3960000" cy="1080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5715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i="1" dirty="0" smtClean="0">
                <a:solidFill>
                  <a:schemeClr val="tx1"/>
                </a:solidFill>
              </a:rPr>
              <a:t>7 * 2 = ?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52080" y="1629360"/>
            <a:ext cx="5040000" cy="504000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rgbClr val="FF5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кругленный прямоугольник 12">
            <a:hlinkClick r:id="" action="ppaction://hlinkshowjump?jump=nextslide">
              <a:snd r:embed="rId4" name="chimes.wav"/>
            </a:hlinkClick>
          </p:cNvPr>
          <p:cNvSpPr/>
          <p:nvPr/>
        </p:nvSpPr>
        <p:spPr>
          <a:xfrm>
            <a:off x="7792167" y="479475"/>
            <a:ext cx="862542" cy="864000"/>
          </a:xfrm>
          <a:prstGeom prst="roundRect">
            <a:avLst/>
          </a:prstGeom>
          <a:solidFill>
            <a:srgbClr val="FFC000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chemeClr val="tx1"/>
                </a:solidFill>
              </a:rPr>
              <a:t>14</a:t>
            </a:r>
            <a:endParaRPr lang="ru-RU" sz="2400" b="1" i="1" dirty="0">
              <a:solidFill>
                <a:schemeClr val="tx1"/>
              </a:solidFill>
            </a:endParaRPr>
          </a:p>
        </p:txBody>
      </p:sp>
      <p:sp>
        <p:nvSpPr>
          <p:cNvPr id="14" name="Скругленный прямоугольник 13">
            <a:hlinkClick r:id="" action="ppaction://noaction">
              <a:snd r:embed="rId5" name="voltage.wav"/>
            </a:hlinkClick>
          </p:cNvPr>
          <p:cNvSpPr/>
          <p:nvPr/>
        </p:nvSpPr>
        <p:spPr>
          <a:xfrm>
            <a:off x="5715000" y="1400175"/>
            <a:ext cx="864000" cy="864000"/>
          </a:xfrm>
          <a:prstGeom prst="roundRect">
            <a:avLst/>
          </a:prstGeom>
          <a:solidFill>
            <a:srgbClr val="FFC000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chemeClr val="tx1"/>
                </a:solidFill>
              </a:rPr>
              <a:t>24</a:t>
            </a:r>
            <a:endParaRPr lang="ru-RU" sz="2400" b="1" i="1" dirty="0">
              <a:solidFill>
                <a:schemeClr val="tx1"/>
              </a:solidFill>
            </a:endParaRPr>
          </a:p>
        </p:txBody>
      </p:sp>
      <p:sp>
        <p:nvSpPr>
          <p:cNvPr id="15" name="Скругленный прямоугольник 14">
            <a:hlinkClick r:id="" action="ppaction://noaction">
              <a:snd r:embed="rId5" name="voltage.wav"/>
            </a:hlinkClick>
          </p:cNvPr>
          <p:cNvSpPr/>
          <p:nvPr/>
        </p:nvSpPr>
        <p:spPr>
          <a:xfrm>
            <a:off x="6366408" y="458258"/>
            <a:ext cx="864000" cy="864000"/>
          </a:xfrm>
          <a:prstGeom prst="roundRect">
            <a:avLst/>
          </a:prstGeom>
          <a:solidFill>
            <a:srgbClr val="FFC000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chemeClr val="tx1"/>
                </a:solidFill>
              </a:rPr>
              <a:t>18</a:t>
            </a:r>
            <a:endParaRPr lang="ru-RU" sz="2400" b="1" i="1" dirty="0">
              <a:solidFill>
                <a:schemeClr val="tx1"/>
              </a:solidFill>
            </a:endParaRPr>
          </a:p>
        </p:txBody>
      </p:sp>
      <p:sp>
        <p:nvSpPr>
          <p:cNvPr id="16" name="Скругленный прямоугольник 15">
            <a:hlinkClick r:id="" action="ppaction://noaction">
              <a:snd r:embed="rId5" name="voltage.wav"/>
            </a:hlinkClick>
          </p:cNvPr>
          <p:cNvSpPr>
            <a:spLocks/>
          </p:cNvSpPr>
          <p:nvPr/>
        </p:nvSpPr>
        <p:spPr>
          <a:xfrm>
            <a:off x="7096123" y="1413675"/>
            <a:ext cx="864000" cy="864000"/>
          </a:xfrm>
          <a:prstGeom prst="roundRect">
            <a:avLst/>
          </a:prstGeom>
          <a:solidFill>
            <a:srgbClr val="FFC000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chemeClr val="tx1"/>
                </a:solidFill>
              </a:rPr>
              <a:t>10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7" name="Скругленный прямоугольник 16">
            <a:hlinkClick r:id="" action="ppaction://noaction">
              <a:snd r:embed="rId5" name="voltage.wav"/>
            </a:hlinkClick>
          </p:cNvPr>
          <p:cNvSpPr/>
          <p:nvPr/>
        </p:nvSpPr>
        <p:spPr>
          <a:xfrm>
            <a:off x="5057034" y="425557"/>
            <a:ext cx="864000" cy="864000"/>
          </a:xfrm>
          <a:prstGeom prst="roundRect">
            <a:avLst/>
          </a:prstGeom>
          <a:solidFill>
            <a:srgbClr val="FFC000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chemeClr val="tx1"/>
                </a:solidFill>
              </a:rPr>
              <a:t>12</a:t>
            </a:r>
            <a:endParaRPr lang="ru-RU" sz="2400" b="1" i="1" dirty="0">
              <a:solidFill>
                <a:schemeClr val="tx1"/>
              </a:solidFill>
            </a:endParaRPr>
          </a:p>
        </p:txBody>
      </p:sp>
      <p:pic>
        <p:nvPicPr>
          <p:cNvPr id="12" name="Picture 2" descr="C:\Users\DEVICE\Downloads\D3jfYEXXsAIaxwR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8433" y="3429000"/>
            <a:ext cx="4690999" cy="3240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4915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амка 1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639"/>
            </a:avLst>
          </a:prstGeom>
          <a:blipFill dpi="0" rotWithShape="1">
            <a:blip r:embed="rId2">
              <a:alphaModFix amt="92000"/>
            </a:blip>
            <a:srcRect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37066" y="1607794"/>
            <a:ext cx="5040000" cy="504000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rgbClr val="FF5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5421734" y="476672"/>
            <a:ext cx="3353482" cy="1754326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i="1" cap="none" spc="0" dirty="0" smtClean="0">
                <a:ln w="0">
                  <a:solidFill>
                    <a:schemeClr val="tx1"/>
                  </a:solidFill>
                </a:ln>
                <a:solidFill>
                  <a:srgbClr val="FF00FF"/>
                </a:solidFill>
                <a:effectLst>
                  <a:glow rad="368300">
                    <a:schemeClr val="bg1">
                      <a:alpha val="87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УРА!!!</a:t>
            </a:r>
          </a:p>
          <a:p>
            <a:pPr algn="ctr"/>
            <a:r>
              <a:rPr lang="ru-RU" sz="5400" b="1" i="1" cap="none" spc="0" dirty="0" smtClean="0">
                <a:ln w="0">
                  <a:solidFill>
                    <a:schemeClr val="tx1"/>
                  </a:solidFill>
                </a:ln>
                <a:solidFill>
                  <a:srgbClr val="FF00FF"/>
                </a:solidFill>
                <a:effectLst>
                  <a:glow rad="368300">
                    <a:schemeClr val="bg1">
                      <a:alpha val="87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Молодцы!</a:t>
            </a:r>
            <a:endParaRPr lang="ru-RU" sz="5400" b="1" i="1" cap="none" spc="0" dirty="0">
              <a:ln w="0">
                <a:solidFill>
                  <a:schemeClr val="tx1"/>
                </a:solidFill>
              </a:ln>
              <a:solidFill>
                <a:srgbClr val="FF00FF"/>
              </a:solidFill>
              <a:effectLst>
                <a:glow rad="368300">
                  <a:schemeClr val="bg1">
                    <a:alpha val="87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242" name="Picture 2" descr="C:\Users\DEVICE\Downloads\f21dc01a1fcf9109fc2accefc1b32065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450364"/>
            <a:ext cx="4200128" cy="4200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Управляющая кнопка: домой 12">
            <a:hlinkClick r:id="" action="ppaction://hlinkshowjump?jump=firstslide" highlightClick="1"/>
          </p:cNvPr>
          <p:cNvSpPr/>
          <p:nvPr/>
        </p:nvSpPr>
        <p:spPr>
          <a:xfrm>
            <a:off x="8380071" y="6238754"/>
            <a:ext cx="439838" cy="347241"/>
          </a:xfrm>
          <a:prstGeom prst="actionButtonHome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1369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амка 1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639"/>
            </a:avLst>
          </a:prstGeom>
          <a:blipFill dpi="0" rotWithShape="1">
            <a:blip r:embed="rId2">
              <a:alphaModFix amt="92000"/>
            </a:blip>
            <a:srcRect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00070" y="371475"/>
            <a:ext cx="3960000" cy="1080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5715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i="1" dirty="0" smtClean="0">
                <a:solidFill>
                  <a:schemeClr val="tx1"/>
                </a:solidFill>
              </a:rPr>
              <a:t>9 * 7 = ?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37066" y="1607794"/>
            <a:ext cx="5040000" cy="504000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rgbClr val="FF5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кругленный прямоугольник 4">
            <a:hlinkClick r:id="" action="ppaction://hlinkshowjump?jump=nextslide">
              <a:snd r:embed="rId4" name="chimes.wav"/>
            </a:hlinkClick>
          </p:cNvPr>
          <p:cNvSpPr/>
          <p:nvPr/>
        </p:nvSpPr>
        <p:spPr>
          <a:xfrm>
            <a:off x="5038725" y="457200"/>
            <a:ext cx="862542" cy="864000"/>
          </a:xfrm>
          <a:prstGeom prst="roundRect">
            <a:avLst/>
          </a:prstGeom>
          <a:solidFill>
            <a:srgbClr val="FFC000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chemeClr val="tx1"/>
                </a:solidFill>
              </a:rPr>
              <a:t>63</a:t>
            </a:r>
            <a:endParaRPr lang="ru-RU" sz="2400" b="1" i="1" dirty="0">
              <a:solidFill>
                <a:schemeClr val="tx1"/>
              </a:solidFill>
            </a:endParaRPr>
          </a:p>
        </p:txBody>
      </p:sp>
      <p:sp>
        <p:nvSpPr>
          <p:cNvPr id="6" name="Скругленный прямоугольник 5">
            <a:hlinkClick r:id="" action="ppaction://noaction">
              <a:snd r:embed="rId5" name="voltage.wav"/>
            </a:hlinkClick>
          </p:cNvPr>
          <p:cNvSpPr/>
          <p:nvPr/>
        </p:nvSpPr>
        <p:spPr>
          <a:xfrm>
            <a:off x="5715000" y="1400175"/>
            <a:ext cx="864000" cy="864000"/>
          </a:xfrm>
          <a:prstGeom prst="roundRect">
            <a:avLst/>
          </a:prstGeom>
          <a:solidFill>
            <a:srgbClr val="FFC000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chemeClr val="tx1"/>
                </a:solidFill>
              </a:rPr>
              <a:t>56</a:t>
            </a:r>
            <a:endParaRPr lang="ru-RU" sz="2400" b="1" i="1" dirty="0">
              <a:solidFill>
                <a:schemeClr val="tx1"/>
              </a:solidFill>
            </a:endParaRPr>
          </a:p>
        </p:txBody>
      </p:sp>
      <p:sp>
        <p:nvSpPr>
          <p:cNvPr id="7" name="Скругленный прямоугольник 6">
            <a:hlinkClick r:id="" action="ppaction://noaction">
              <a:snd r:embed="rId5" name="voltage.wav"/>
            </a:hlinkClick>
          </p:cNvPr>
          <p:cNvSpPr/>
          <p:nvPr/>
        </p:nvSpPr>
        <p:spPr>
          <a:xfrm>
            <a:off x="6366408" y="458258"/>
            <a:ext cx="864000" cy="864000"/>
          </a:xfrm>
          <a:prstGeom prst="roundRect">
            <a:avLst/>
          </a:prstGeom>
          <a:solidFill>
            <a:srgbClr val="FFC000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>
                <a:solidFill>
                  <a:schemeClr val="tx1"/>
                </a:solidFill>
              </a:rPr>
              <a:t>49</a:t>
            </a:r>
          </a:p>
        </p:txBody>
      </p:sp>
      <p:sp>
        <p:nvSpPr>
          <p:cNvPr id="8" name="Скругленный прямоугольник 7">
            <a:hlinkClick r:id="" action="ppaction://noaction">
              <a:snd r:embed="rId5" name="voltage.wav"/>
            </a:hlinkClick>
          </p:cNvPr>
          <p:cNvSpPr>
            <a:spLocks/>
          </p:cNvSpPr>
          <p:nvPr/>
        </p:nvSpPr>
        <p:spPr>
          <a:xfrm>
            <a:off x="7096123" y="1413675"/>
            <a:ext cx="864000" cy="864000"/>
          </a:xfrm>
          <a:prstGeom prst="roundRect">
            <a:avLst/>
          </a:prstGeom>
          <a:solidFill>
            <a:srgbClr val="FFC000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chemeClr val="tx1"/>
                </a:solidFill>
              </a:rPr>
              <a:t>16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9" name="Скругленный прямоугольник 8">
            <a:hlinkClick r:id="" action="ppaction://noaction">
              <a:snd r:embed="rId5" name="voltage.wav"/>
            </a:hlinkClick>
          </p:cNvPr>
          <p:cNvSpPr/>
          <p:nvPr/>
        </p:nvSpPr>
        <p:spPr>
          <a:xfrm>
            <a:off x="7763933" y="458258"/>
            <a:ext cx="864000" cy="864000"/>
          </a:xfrm>
          <a:prstGeom prst="roundRect">
            <a:avLst/>
          </a:prstGeom>
          <a:solidFill>
            <a:srgbClr val="FFC000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>
                <a:solidFill>
                  <a:schemeClr val="tx1"/>
                </a:solidFill>
              </a:rPr>
              <a:t>72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7000" y="2277675"/>
            <a:ext cx="2398236" cy="4370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196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Источники и ссылки</a:t>
            </a:r>
          </a:p>
        </p:txBody>
      </p:sp>
      <p:sp>
        <p:nvSpPr>
          <p:cNvPr id="6147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Бережнова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Л.Ф. Секреты творчества в табличном умножении. – М., 2006.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Шаблон таблицы Пифагора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https://tromentano.livejournal.com/62762.html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Изображения с сервера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https://yandex.ru/images/search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Рисунок раскрашен с помощью программы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paint.net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Выполнено с применением технологического приёма «Интерактивная раскраска в программе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PowerPoint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(автор - Г. О. АСТВАЦАТУРОВ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easyen.ru/forum/18-5808-1#229782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600" b="1" i="1" dirty="0"/>
          </a:p>
          <a:p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Управляющая кнопка: домой 3">
            <a:hlinkClick r:id="" action="ppaction://hlinkshowjump?jump=firstslide" highlightClick="1"/>
          </p:cNvPr>
          <p:cNvSpPr/>
          <p:nvPr/>
        </p:nvSpPr>
        <p:spPr>
          <a:xfrm>
            <a:off x="8380071" y="6238754"/>
            <a:ext cx="439838" cy="347241"/>
          </a:xfrm>
          <a:prstGeom prst="actionButtonHom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амка 1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639"/>
            </a:avLst>
          </a:prstGeom>
          <a:blipFill dpi="0" rotWithShape="1">
            <a:blip r:embed="rId2">
              <a:alphaModFix amt="97000"/>
            </a:blip>
            <a:srcRect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00070" y="371475"/>
            <a:ext cx="3960000" cy="1080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5715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i="1" dirty="0" smtClean="0">
                <a:solidFill>
                  <a:schemeClr val="tx1"/>
                </a:solidFill>
              </a:rPr>
              <a:t>8 * 2 = ?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52080" y="1629360"/>
            <a:ext cx="5040000" cy="5040000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rgbClr val="FF5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кругленный прямоугольник 12">
            <a:hlinkClick r:id="" action="ppaction://hlinkshowjump?jump=nextslide">
              <a:snd r:embed="rId4" name="chimes.wav"/>
            </a:hlinkClick>
          </p:cNvPr>
          <p:cNvSpPr/>
          <p:nvPr/>
        </p:nvSpPr>
        <p:spPr>
          <a:xfrm>
            <a:off x="7792167" y="479475"/>
            <a:ext cx="862542" cy="864000"/>
          </a:xfrm>
          <a:prstGeom prst="roundRect">
            <a:avLst/>
          </a:prstGeom>
          <a:solidFill>
            <a:srgbClr val="FFC000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chemeClr val="tx1"/>
                </a:solidFill>
              </a:rPr>
              <a:t>16</a:t>
            </a:r>
            <a:endParaRPr lang="ru-RU" sz="2400" b="1" i="1" dirty="0">
              <a:solidFill>
                <a:schemeClr val="tx1"/>
              </a:solidFill>
            </a:endParaRPr>
          </a:p>
        </p:txBody>
      </p:sp>
      <p:sp>
        <p:nvSpPr>
          <p:cNvPr id="14" name="Скругленный прямоугольник 13">
            <a:hlinkClick r:id="" action="ppaction://noaction">
              <a:snd r:embed="rId5" name="voltage.wav"/>
            </a:hlinkClick>
          </p:cNvPr>
          <p:cNvSpPr/>
          <p:nvPr/>
        </p:nvSpPr>
        <p:spPr>
          <a:xfrm>
            <a:off x="5715000" y="1400175"/>
            <a:ext cx="864000" cy="864000"/>
          </a:xfrm>
          <a:prstGeom prst="roundRect">
            <a:avLst/>
          </a:prstGeom>
          <a:solidFill>
            <a:srgbClr val="FFC000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chemeClr val="tx1"/>
                </a:solidFill>
              </a:rPr>
              <a:t>24</a:t>
            </a:r>
            <a:endParaRPr lang="ru-RU" sz="2400" b="1" i="1" dirty="0">
              <a:solidFill>
                <a:schemeClr val="tx1"/>
              </a:solidFill>
            </a:endParaRPr>
          </a:p>
        </p:txBody>
      </p:sp>
      <p:sp>
        <p:nvSpPr>
          <p:cNvPr id="15" name="Скругленный прямоугольник 14">
            <a:hlinkClick r:id="" action="ppaction://noaction">
              <a:snd r:embed="rId5" name="voltage.wav"/>
            </a:hlinkClick>
          </p:cNvPr>
          <p:cNvSpPr/>
          <p:nvPr/>
        </p:nvSpPr>
        <p:spPr>
          <a:xfrm>
            <a:off x="6366408" y="458258"/>
            <a:ext cx="864000" cy="864000"/>
          </a:xfrm>
          <a:prstGeom prst="roundRect">
            <a:avLst/>
          </a:prstGeom>
          <a:solidFill>
            <a:srgbClr val="FFC000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chemeClr val="tx1"/>
                </a:solidFill>
              </a:rPr>
              <a:t>12</a:t>
            </a:r>
            <a:endParaRPr lang="ru-RU" sz="2400" b="1" i="1" dirty="0">
              <a:solidFill>
                <a:schemeClr val="tx1"/>
              </a:solidFill>
            </a:endParaRPr>
          </a:p>
        </p:txBody>
      </p:sp>
      <p:sp>
        <p:nvSpPr>
          <p:cNvPr id="16" name="Скругленный прямоугольник 15">
            <a:hlinkClick r:id="" action="ppaction://noaction">
              <a:snd r:embed="rId5" name="voltage.wav"/>
            </a:hlinkClick>
          </p:cNvPr>
          <p:cNvSpPr>
            <a:spLocks/>
          </p:cNvSpPr>
          <p:nvPr/>
        </p:nvSpPr>
        <p:spPr>
          <a:xfrm>
            <a:off x="7096123" y="1413675"/>
            <a:ext cx="864000" cy="864000"/>
          </a:xfrm>
          <a:prstGeom prst="roundRect">
            <a:avLst/>
          </a:prstGeom>
          <a:solidFill>
            <a:srgbClr val="FFC000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chemeClr val="tx1"/>
                </a:solidFill>
              </a:rPr>
              <a:t>18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7" name="Скругленный прямоугольник 16">
            <a:hlinkClick r:id="" action="ppaction://noaction">
              <a:snd r:embed="rId5" name="voltage.wav"/>
            </a:hlinkClick>
          </p:cNvPr>
          <p:cNvSpPr/>
          <p:nvPr/>
        </p:nvSpPr>
        <p:spPr>
          <a:xfrm>
            <a:off x="5057034" y="425557"/>
            <a:ext cx="864000" cy="864000"/>
          </a:xfrm>
          <a:prstGeom prst="roundRect">
            <a:avLst/>
          </a:prstGeom>
          <a:solidFill>
            <a:srgbClr val="FFC000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chemeClr val="tx1"/>
                </a:solidFill>
              </a:rPr>
              <a:t>10</a:t>
            </a:r>
            <a:endParaRPr lang="ru-RU" sz="2400" b="1" i="1" dirty="0">
              <a:solidFill>
                <a:schemeClr val="tx1"/>
              </a:solidFill>
            </a:endParaRPr>
          </a:p>
        </p:txBody>
      </p:sp>
      <p:pic>
        <p:nvPicPr>
          <p:cNvPr id="2050" name="Picture 2" descr="C:\Users\DEVICE\Downloads\-zNco7fkOw8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3571" y="2489365"/>
            <a:ext cx="4365104" cy="4365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3386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амка 1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639"/>
            </a:avLst>
          </a:prstGeom>
          <a:blipFill dpi="0" rotWithShape="1">
            <a:blip r:embed="rId2">
              <a:alphaModFix amt="92000"/>
            </a:blip>
            <a:srcRect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00070" y="371475"/>
            <a:ext cx="3960000" cy="1080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5715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i="1" dirty="0" smtClean="0">
                <a:solidFill>
                  <a:schemeClr val="tx1"/>
                </a:solidFill>
              </a:rPr>
              <a:t>7 * 3 = ?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37066" y="1607794"/>
            <a:ext cx="5040000" cy="504000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rgbClr val="FF5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кругленный прямоугольник 4">
            <a:hlinkClick r:id="" action="ppaction://hlinkshowjump?jump=nextslide">
              <a:snd r:embed="rId4" name="chimes.wav"/>
            </a:hlinkClick>
          </p:cNvPr>
          <p:cNvSpPr/>
          <p:nvPr/>
        </p:nvSpPr>
        <p:spPr>
          <a:xfrm>
            <a:off x="5038725" y="457200"/>
            <a:ext cx="862542" cy="864000"/>
          </a:xfrm>
          <a:prstGeom prst="roundRect">
            <a:avLst/>
          </a:prstGeom>
          <a:solidFill>
            <a:srgbClr val="FFC000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chemeClr val="tx1"/>
                </a:solidFill>
              </a:rPr>
              <a:t>21</a:t>
            </a:r>
            <a:endParaRPr lang="ru-RU" sz="2400" b="1" i="1" dirty="0">
              <a:solidFill>
                <a:schemeClr val="tx1"/>
              </a:solidFill>
            </a:endParaRPr>
          </a:p>
        </p:txBody>
      </p:sp>
      <p:sp>
        <p:nvSpPr>
          <p:cNvPr id="6" name="Скругленный прямоугольник 5">
            <a:hlinkClick r:id="" action="ppaction://noaction">
              <a:snd r:embed="rId5" name="voltage.wav"/>
            </a:hlinkClick>
          </p:cNvPr>
          <p:cNvSpPr/>
          <p:nvPr/>
        </p:nvSpPr>
        <p:spPr>
          <a:xfrm>
            <a:off x="5715000" y="1400175"/>
            <a:ext cx="864000" cy="864000"/>
          </a:xfrm>
          <a:prstGeom prst="roundRect">
            <a:avLst/>
          </a:prstGeom>
          <a:solidFill>
            <a:srgbClr val="FFC000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chemeClr val="tx1"/>
                </a:solidFill>
              </a:rPr>
              <a:t>14</a:t>
            </a:r>
            <a:endParaRPr lang="ru-RU" sz="2400" b="1" i="1" dirty="0">
              <a:solidFill>
                <a:schemeClr val="tx1"/>
              </a:solidFill>
            </a:endParaRPr>
          </a:p>
        </p:txBody>
      </p:sp>
      <p:sp>
        <p:nvSpPr>
          <p:cNvPr id="7" name="Скругленный прямоугольник 6">
            <a:hlinkClick r:id="" action="ppaction://noaction">
              <a:snd r:embed="rId5" name="voltage.wav"/>
            </a:hlinkClick>
          </p:cNvPr>
          <p:cNvSpPr/>
          <p:nvPr/>
        </p:nvSpPr>
        <p:spPr>
          <a:xfrm>
            <a:off x="6366408" y="458258"/>
            <a:ext cx="864000" cy="864000"/>
          </a:xfrm>
          <a:prstGeom prst="roundRect">
            <a:avLst/>
          </a:prstGeom>
          <a:solidFill>
            <a:srgbClr val="FFC000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chemeClr val="tx1"/>
                </a:solidFill>
              </a:rPr>
              <a:t>24</a:t>
            </a:r>
            <a:endParaRPr lang="ru-RU" sz="2400" b="1" i="1" dirty="0">
              <a:solidFill>
                <a:schemeClr val="tx1"/>
              </a:solidFill>
            </a:endParaRPr>
          </a:p>
        </p:txBody>
      </p:sp>
      <p:sp>
        <p:nvSpPr>
          <p:cNvPr id="8" name="Скругленный прямоугольник 7">
            <a:hlinkClick r:id="" action="ppaction://noaction">
              <a:snd r:embed="rId5" name="voltage.wav"/>
            </a:hlinkClick>
          </p:cNvPr>
          <p:cNvSpPr>
            <a:spLocks/>
          </p:cNvSpPr>
          <p:nvPr/>
        </p:nvSpPr>
        <p:spPr>
          <a:xfrm>
            <a:off x="7096123" y="1413675"/>
            <a:ext cx="864000" cy="864000"/>
          </a:xfrm>
          <a:prstGeom prst="roundRect">
            <a:avLst/>
          </a:prstGeom>
          <a:solidFill>
            <a:srgbClr val="FFC000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chemeClr val="tx1"/>
                </a:solidFill>
              </a:rPr>
              <a:t>18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9" name="Скругленный прямоугольник 8">
            <a:hlinkClick r:id="" action="ppaction://noaction">
              <a:snd r:embed="rId5" name="voltage.wav"/>
            </a:hlinkClick>
          </p:cNvPr>
          <p:cNvSpPr/>
          <p:nvPr/>
        </p:nvSpPr>
        <p:spPr>
          <a:xfrm>
            <a:off x="7763933" y="458258"/>
            <a:ext cx="864000" cy="864000"/>
          </a:xfrm>
          <a:prstGeom prst="roundRect">
            <a:avLst/>
          </a:prstGeom>
          <a:solidFill>
            <a:srgbClr val="FFC000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chemeClr val="tx1"/>
                </a:solidFill>
              </a:rPr>
              <a:t>28</a:t>
            </a:r>
            <a:endParaRPr lang="ru-RU" sz="2400" b="1" i="1" dirty="0">
              <a:solidFill>
                <a:schemeClr val="tx1"/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7000" y="2277675"/>
            <a:ext cx="2398236" cy="4370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119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амка 1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639"/>
            </a:avLst>
          </a:prstGeom>
          <a:blipFill dpi="0" rotWithShape="1">
            <a:blip r:embed="rId2">
              <a:alphaModFix amt="91000"/>
            </a:blip>
            <a:srcRect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00070" y="371475"/>
            <a:ext cx="3960000" cy="1080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5715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i="1" dirty="0" smtClean="0">
                <a:solidFill>
                  <a:schemeClr val="tx1"/>
                </a:solidFill>
              </a:rPr>
              <a:t>9 * 3 = ?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37066" y="1607794"/>
            <a:ext cx="5040000" cy="504000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rgbClr val="FF5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кругленный прямоугольник 12">
            <a:hlinkClick r:id="" action="ppaction://hlinkshowjump?jump=nextslide">
              <a:snd r:embed="rId4" name="chimes.wav"/>
            </a:hlinkClick>
          </p:cNvPr>
          <p:cNvSpPr/>
          <p:nvPr/>
        </p:nvSpPr>
        <p:spPr>
          <a:xfrm>
            <a:off x="5076056" y="449272"/>
            <a:ext cx="862542" cy="864000"/>
          </a:xfrm>
          <a:prstGeom prst="roundRect">
            <a:avLst/>
          </a:prstGeom>
          <a:solidFill>
            <a:srgbClr val="FFC000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chemeClr val="tx1"/>
                </a:solidFill>
              </a:rPr>
              <a:t>27</a:t>
            </a:r>
            <a:endParaRPr lang="ru-RU" sz="2400" b="1" i="1" dirty="0">
              <a:solidFill>
                <a:schemeClr val="tx1"/>
              </a:solidFill>
            </a:endParaRPr>
          </a:p>
        </p:txBody>
      </p:sp>
      <p:sp>
        <p:nvSpPr>
          <p:cNvPr id="14" name="Скругленный прямоугольник 13">
            <a:hlinkClick r:id="" action="ppaction://noaction">
              <a:snd r:embed="rId5" name="voltage.wav"/>
            </a:hlinkClick>
          </p:cNvPr>
          <p:cNvSpPr/>
          <p:nvPr/>
        </p:nvSpPr>
        <p:spPr>
          <a:xfrm>
            <a:off x="5715000" y="1400175"/>
            <a:ext cx="864000" cy="864000"/>
          </a:xfrm>
          <a:prstGeom prst="roundRect">
            <a:avLst/>
          </a:prstGeom>
          <a:solidFill>
            <a:srgbClr val="FFC000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chemeClr val="tx1"/>
                </a:solidFill>
              </a:rPr>
              <a:t>18</a:t>
            </a:r>
            <a:endParaRPr lang="ru-RU" sz="2400" b="1" i="1" dirty="0">
              <a:solidFill>
                <a:schemeClr val="tx1"/>
              </a:solidFill>
            </a:endParaRPr>
          </a:p>
        </p:txBody>
      </p:sp>
      <p:sp>
        <p:nvSpPr>
          <p:cNvPr id="15" name="Скругленный прямоугольник 14">
            <a:hlinkClick r:id="" action="ppaction://noaction">
              <a:snd r:embed="rId5" name="voltage.wav"/>
            </a:hlinkClick>
          </p:cNvPr>
          <p:cNvSpPr/>
          <p:nvPr/>
        </p:nvSpPr>
        <p:spPr>
          <a:xfrm>
            <a:off x="6372200" y="458258"/>
            <a:ext cx="864000" cy="864000"/>
          </a:xfrm>
          <a:prstGeom prst="roundRect">
            <a:avLst/>
          </a:prstGeom>
          <a:solidFill>
            <a:srgbClr val="FFC000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chemeClr val="tx1"/>
                </a:solidFill>
              </a:rPr>
              <a:t>24</a:t>
            </a:r>
            <a:endParaRPr lang="ru-RU" sz="2400" b="1" i="1" dirty="0">
              <a:solidFill>
                <a:schemeClr val="tx1"/>
              </a:solidFill>
            </a:endParaRPr>
          </a:p>
        </p:txBody>
      </p:sp>
      <p:sp>
        <p:nvSpPr>
          <p:cNvPr id="16" name="Скругленный прямоугольник 15">
            <a:hlinkClick r:id="" action="ppaction://noaction">
              <a:snd r:embed="rId5" name="voltage.wav"/>
            </a:hlinkClick>
          </p:cNvPr>
          <p:cNvSpPr>
            <a:spLocks/>
          </p:cNvSpPr>
          <p:nvPr/>
        </p:nvSpPr>
        <p:spPr>
          <a:xfrm>
            <a:off x="7096123" y="1413675"/>
            <a:ext cx="864000" cy="864000"/>
          </a:xfrm>
          <a:prstGeom prst="roundRect">
            <a:avLst/>
          </a:prstGeom>
          <a:solidFill>
            <a:srgbClr val="FFC000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chemeClr val="tx1"/>
                </a:solidFill>
              </a:rPr>
              <a:t>36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7" name="Скругленный прямоугольник 16">
            <a:hlinkClick r:id="" action="ppaction://noaction">
              <a:snd r:embed="rId5" name="voltage.wav"/>
            </a:hlinkClick>
          </p:cNvPr>
          <p:cNvSpPr/>
          <p:nvPr/>
        </p:nvSpPr>
        <p:spPr>
          <a:xfrm>
            <a:off x="7763933" y="458258"/>
            <a:ext cx="864000" cy="864000"/>
          </a:xfrm>
          <a:prstGeom prst="roundRect">
            <a:avLst/>
          </a:prstGeom>
          <a:solidFill>
            <a:srgbClr val="FFC000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chemeClr val="tx1"/>
                </a:solidFill>
              </a:rPr>
              <a:t>28</a:t>
            </a:r>
            <a:endParaRPr lang="ru-RU" sz="2400" b="1" i="1" dirty="0">
              <a:solidFill>
                <a:schemeClr val="tx1"/>
              </a:solidFill>
            </a:endParaRPr>
          </a:p>
        </p:txBody>
      </p:sp>
      <p:pic>
        <p:nvPicPr>
          <p:cNvPr id="3074" name="Picture 2" descr="C:\Users\DEVICE\Pictures\Новая папка\neznaika27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8598" y="2260265"/>
            <a:ext cx="2239395" cy="4387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3908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амка 1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639"/>
            </a:avLst>
          </a:prstGeom>
          <a:blipFill dpi="0" rotWithShape="1">
            <a:blip r:embed="rId2">
              <a:alphaModFix amt="90000"/>
            </a:blip>
            <a:srcRect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00070" y="371475"/>
            <a:ext cx="3960000" cy="1080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5715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i="1" dirty="0" smtClean="0">
                <a:solidFill>
                  <a:schemeClr val="tx1"/>
                </a:solidFill>
              </a:rPr>
              <a:t>7 * 6 = ?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37066" y="1607794"/>
            <a:ext cx="5040000" cy="504000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rgbClr val="FF5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кругленный прямоугольник 13">
            <a:hlinkClick r:id="" action="ppaction://noaction">
              <a:snd r:embed="rId4" name="voltage.wav"/>
            </a:hlinkClick>
          </p:cNvPr>
          <p:cNvSpPr/>
          <p:nvPr/>
        </p:nvSpPr>
        <p:spPr>
          <a:xfrm>
            <a:off x="5715000" y="1400175"/>
            <a:ext cx="864000" cy="864000"/>
          </a:xfrm>
          <a:prstGeom prst="roundRect">
            <a:avLst/>
          </a:prstGeom>
          <a:solidFill>
            <a:srgbClr val="FFC000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chemeClr val="tx1"/>
                </a:solidFill>
              </a:rPr>
              <a:t>45</a:t>
            </a:r>
            <a:endParaRPr lang="ru-RU" sz="2400" b="1" i="1" dirty="0">
              <a:solidFill>
                <a:schemeClr val="tx1"/>
              </a:solidFill>
            </a:endParaRPr>
          </a:p>
        </p:txBody>
      </p:sp>
      <p:sp>
        <p:nvSpPr>
          <p:cNvPr id="15" name="Скругленный прямоугольник 14">
            <a:hlinkClick r:id="" action="ppaction://noaction">
              <a:snd r:embed="rId4" name="voltage.wav"/>
            </a:hlinkClick>
          </p:cNvPr>
          <p:cNvSpPr/>
          <p:nvPr/>
        </p:nvSpPr>
        <p:spPr>
          <a:xfrm>
            <a:off x="6372200" y="458258"/>
            <a:ext cx="864000" cy="864000"/>
          </a:xfrm>
          <a:prstGeom prst="roundRect">
            <a:avLst/>
          </a:prstGeom>
          <a:solidFill>
            <a:srgbClr val="FFC000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chemeClr val="tx1"/>
                </a:solidFill>
              </a:rPr>
              <a:t>40</a:t>
            </a:r>
            <a:endParaRPr lang="ru-RU" sz="2400" b="1" i="1" dirty="0">
              <a:solidFill>
                <a:schemeClr val="tx1"/>
              </a:solidFill>
            </a:endParaRPr>
          </a:p>
        </p:txBody>
      </p:sp>
      <p:sp>
        <p:nvSpPr>
          <p:cNvPr id="16" name="Скругленный прямоугольник 15">
            <a:hlinkClick r:id="" action="ppaction://noaction">
              <a:snd r:embed="rId4" name="voltage.wav"/>
            </a:hlinkClick>
          </p:cNvPr>
          <p:cNvSpPr>
            <a:spLocks/>
          </p:cNvSpPr>
          <p:nvPr/>
        </p:nvSpPr>
        <p:spPr>
          <a:xfrm>
            <a:off x="5076152" y="449272"/>
            <a:ext cx="864000" cy="864000"/>
          </a:xfrm>
          <a:prstGeom prst="roundRect">
            <a:avLst/>
          </a:prstGeom>
          <a:solidFill>
            <a:srgbClr val="FFC000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chemeClr val="tx1"/>
                </a:solidFill>
              </a:rPr>
              <a:t>36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7" name="Скругленный прямоугольник 16">
            <a:hlinkClick r:id="" action="ppaction://noaction">
              <a:snd r:embed="rId4" name="voltage.wav"/>
            </a:hlinkClick>
          </p:cNvPr>
          <p:cNvSpPr/>
          <p:nvPr/>
        </p:nvSpPr>
        <p:spPr>
          <a:xfrm>
            <a:off x="7763933" y="458258"/>
            <a:ext cx="864000" cy="864000"/>
          </a:xfrm>
          <a:prstGeom prst="roundRect">
            <a:avLst/>
          </a:prstGeom>
          <a:solidFill>
            <a:srgbClr val="FFC000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chemeClr val="tx1"/>
                </a:solidFill>
              </a:rPr>
              <a:t>28</a:t>
            </a:r>
            <a:endParaRPr lang="ru-RU" sz="2400" b="1" i="1" dirty="0">
              <a:solidFill>
                <a:schemeClr val="tx1"/>
              </a:solidFill>
            </a:endParaRPr>
          </a:p>
        </p:txBody>
      </p:sp>
      <p:sp>
        <p:nvSpPr>
          <p:cNvPr id="23" name="Скругленный прямоугольник 22">
            <a:hlinkClick r:id="" action="ppaction://hlinkshowjump?jump=nextslide">
              <a:snd r:embed="rId5" name="chimes.wav"/>
            </a:hlinkClick>
          </p:cNvPr>
          <p:cNvSpPr/>
          <p:nvPr/>
        </p:nvSpPr>
        <p:spPr>
          <a:xfrm>
            <a:off x="7097581" y="1412776"/>
            <a:ext cx="862542" cy="864000"/>
          </a:xfrm>
          <a:prstGeom prst="roundRect">
            <a:avLst/>
          </a:prstGeom>
          <a:solidFill>
            <a:srgbClr val="FFC000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chemeClr val="tx1"/>
                </a:solidFill>
              </a:rPr>
              <a:t>42</a:t>
            </a:r>
            <a:endParaRPr lang="ru-RU" sz="2400" b="1" i="1" dirty="0">
              <a:solidFill>
                <a:schemeClr val="tx1"/>
              </a:solidFill>
            </a:endParaRPr>
          </a:p>
        </p:txBody>
      </p:sp>
      <p:pic>
        <p:nvPicPr>
          <p:cNvPr id="4099" name="Picture 3" descr="C:\Users\DEVICE\Downloads\Без названия (1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5914" y="3024461"/>
            <a:ext cx="3623333" cy="3623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8768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амка 1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639"/>
            </a:avLst>
          </a:prstGeom>
          <a:blipFill dpi="0" rotWithShape="1">
            <a:blip r:embed="rId2">
              <a:alphaModFix amt="90000"/>
            </a:blip>
            <a:srcRect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00070" y="371475"/>
            <a:ext cx="3960000" cy="1080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5715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i="1" dirty="0" smtClean="0">
                <a:solidFill>
                  <a:schemeClr val="tx1"/>
                </a:solidFill>
              </a:rPr>
              <a:t>6 * 5 = ?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37066" y="1607794"/>
            <a:ext cx="5040000" cy="504000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rgbClr val="FF5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кругленный прямоугольник 12">
            <a:hlinkClick r:id="" action="ppaction://noaction">
              <a:snd r:embed="rId4" name="voltage.wav"/>
            </a:hlinkClick>
          </p:cNvPr>
          <p:cNvSpPr/>
          <p:nvPr/>
        </p:nvSpPr>
        <p:spPr>
          <a:xfrm>
            <a:off x="5715000" y="1400175"/>
            <a:ext cx="864000" cy="864000"/>
          </a:xfrm>
          <a:prstGeom prst="roundRect">
            <a:avLst/>
          </a:prstGeom>
          <a:solidFill>
            <a:srgbClr val="FFC000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chemeClr val="tx1"/>
                </a:solidFill>
              </a:rPr>
              <a:t>45</a:t>
            </a:r>
            <a:endParaRPr lang="ru-RU" sz="2400" b="1" i="1" dirty="0">
              <a:solidFill>
                <a:schemeClr val="tx1"/>
              </a:solidFill>
            </a:endParaRPr>
          </a:p>
        </p:txBody>
      </p:sp>
      <p:sp>
        <p:nvSpPr>
          <p:cNvPr id="15" name="Скругленный прямоугольник 14">
            <a:hlinkClick r:id="" action="ppaction://noaction">
              <a:snd r:embed="rId4" name="voltage.wav"/>
            </a:hlinkClick>
          </p:cNvPr>
          <p:cNvSpPr>
            <a:spLocks/>
          </p:cNvSpPr>
          <p:nvPr/>
        </p:nvSpPr>
        <p:spPr>
          <a:xfrm>
            <a:off x="5076152" y="449272"/>
            <a:ext cx="864000" cy="864000"/>
          </a:xfrm>
          <a:prstGeom prst="roundRect">
            <a:avLst/>
          </a:prstGeom>
          <a:solidFill>
            <a:srgbClr val="FFC000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chemeClr val="tx1"/>
                </a:solidFill>
              </a:rPr>
              <a:t>36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6" name="Скругленный прямоугольник 15">
            <a:hlinkClick r:id="" action="ppaction://noaction">
              <a:snd r:embed="rId4" name="voltage.wav"/>
            </a:hlinkClick>
          </p:cNvPr>
          <p:cNvSpPr/>
          <p:nvPr/>
        </p:nvSpPr>
        <p:spPr>
          <a:xfrm>
            <a:off x="7763933" y="458258"/>
            <a:ext cx="864000" cy="864000"/>
          </a:xfrm>
          <a:prstGeom prst="roundRect">
            <a:avLst/>
          </a:prstGeom>
          <a:solidFill>
            <a:srgbClr val="FFC000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chemeClr val="tx1"/>
                </a:solidFill>
              </a:rPr>
              <a:t>28</a:t>
            </a:r>
            <a:endParaRPr lang="ru-RU" sz="2400" b="1" i="1" dirty="0">
              <a:solidFill>
                <a:schemeClr val="tx1"/>
              </a:solidFill>
            </a:endParaRPr>
          </a:p>
        </p:txBody>
      </p:sp>
      <p:sp>
        <p:nvSpPr>
          <p:cNvPr id="18" name="Скругленный прямоугольник 17">
            <a:hlinkClick r:id="" action="ppaction://noaction">
              <a:snd r:embed="rId4" name="voltage.wav"/>
            </a:hlinkClick>
          </p:cNvPr>
          <p:cNvSpPr/>
          <p:nvPr/>
        </p:nvSpPr>
        <p:spPr>
          <a:xfrm>
            <a:off x="7092376" y="1412776"/>
            <a:ext cx="864000" cy="864000"/>
          </a:xfrm>
          <a:prstGeom prst="roundRect">
            <a:avLst/>
          </a:prstGeom>
          <a:solidFill>
            <a:srgbClr val="FFC000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chemeClr val="tx1"/>
                </a:solidFill>
              </a:rPr>
              <a:t>40</a:t>
            </a:r>
            <a:endParaRPr lang="ru-RU" sz="2400" b="1" i="1" dirty="0">
              <a:solidFill>
                <a:schemeClr val="tx1"/>
              </a:solidFill>
            </a:endParaRPr>
          </a:p>
        </p:txBody>
      </p:sp>
      <p:sp>
        <p:nvSpPr>
          <p:cNvPr id="19" name="Скругленный прямоугольник 18">
            <a:hlinkClick r:id="" action="ppaction://hlinkshowjump?jump=nextslide">
              <a:snd r:embed="rId5" name="chimes.wav"/>
            </a:hlinkClick>
          </p:cNvPr>
          <p:cNvSpPr/>
          <p:nvPr/>
        </p:nvSpPr>
        <p:spPr>
          <a:xfrm>
            <a:off x="6373754" y="449272"/>
            <a:ext cx="862542" cy="864000"/>
          </a:xfrm>
          <a:prstGeom prst="roundRect">
            <a:avLst/>
          </a:prstGeom>
          <a:solidFill>
            <a:srgbClr val="FFC000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chemeClr val="tx1"/>
                </a:solidFill>
              </a:rPr>
              <a:t>30</a:t>
            </a:r>
            <a:endParaRPr lang="ru-RU" sz="2400" b="1" i="1" dirty="0">
              <a:solidFill>
                <a:schemeClr val="tx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5334" y="2264174"/>
            <a:ext cx="2237399" cy="4383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543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амка 1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639"/>
            </a:avLst>
          </a:prstGeom>
          <a:blipFill dpi="0" rotWithShape="1">
            <a:blip r:embed="rId2">
              <a:alphaModFix amt="90000"/>
            </a:blip>
            <a:srcRect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00070" y="371475"/>
            <a:ext cx="3960000" cy="1080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5715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i="1" dirty="0" smtClean="0">
                <a:solidFill>
                  <a:schemeClr val="tx1"/>
                </a:solidFill>
              </a:rPr>
              <a:t>9 * 5 = ?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37067" y="2096559"/>
            <a:ext cx="4478866" cy="4429124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rgbClr val="FF5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237066" y="1607794"/>
            <a:ext cx="5040000" cy="5040000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rgbClr val="FF5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кругленный прямоугольник 12">
            <a:hlinkClick r:id="" action="ppaction://noaction">
              <a:snd r:embed="rId5" name="voltage.wav"/>
            </a:hlinkClick>
          </p:cNvPr>
          <p:cNvSpPr/>
          <p:nvPr/>
        </p:nvSpPr>
        <p:spPr>
          <a:xfrm>
            <a:off x="5715000" y="1400175"/>
            <a:ext cx="864000" cy="864000"/>
          </a:xfrm>
          <a:prstGeom prst="roundRect">
            <a:avLst/>
          </a:prstGeom>
          <a:solidFill>
            <a:srgbClr val="FFC000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chemeClr val="tx1"/>
                </a:solidFill>
              </a:rPr>
              <a:t>54</a:t>
            </a:r>
            <a:endParaRPr lang="ru-RU" sz="2400" b="1" i="1" dirty="0">
              <a:solidFill>
                <a:schemeClr val="tx1"/>
              </a:solidFill>
            </a:endParaRPr>
          </a:p>
        </p:txBody>
      </p:sp>
      <p:sp>
        <p:nvSpPr>
          <p:cNvPr id="14" name="Скругленный прямоугольник 13">
            <a:hlinkClick r:id="" action="ppaction://noaction">
              <a:snd r:embed="rId5" name="voltage.wav"/>
            </a:hlinkClick>
          </p:cNvPr>
          <p:cNvSpPr/>
          <p:nvPr/>
        </p:nvSpPr>
        <p:spPr>
          <a:xfrm>
            <a:off x="6372200" y="458258"/>
            <a:ext cx="864000" cy="864000"/>
          </a:xfrm>
          <a:prstGeom prst="roundRect">
            <a:avLst/>
          </a:prstGeom>
          <a:solidFill>
            <a:srgbClr val="FFC000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chemeClr val="tx1"/>
                </a:solidFill>
              </a:rPr>
              <a:t>46</a:t>
            </a:r>
            <a:endParaRPr lang="ru-RU" sz="2400" b="1" i="1" dirty="0">
              <a:solidFill>
                <a:schemeClr val="tx1"/>
              </a:solidFill>
            </a:endParaRPr>
          </a:p>
        </p:txBody>
      </p:sp>
      <p:sp>
        <p:nvSpPr>
          <p:cNvPr id="15" name="Скругленный прямоугольник 14">
            <a:hlinkClick r:id="" action="ppaction://noaction">
              <a:snd r:embed="rId5" name="voltage.wav"/>
            </a:hlinkClick>
          </p:cNvPr>
          <p:cNvSpPr>
            <a:spLocks/>
          </p:cNvSpPr>
          <p:nvPr/>
        </p:nvSpPr>
        <p:spPr>
          <a:xfrm>
            <a:off x="5076152" y="449272"/>
            <a:ext cx="864000" cy="864000"/>
          </a:xfrm>
          <a:prstGeom prst="roundRect">
            <a:avLst/>
          </a:prstGeom>
          <a:solidFill>
            <a:srgbClr val="FFC000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chemeClr val="tx1"/>
                </a:solidFill>
              </a:rPr>
              <a:t>40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6" name="Скругленный прямоугольник 15">
            <a:hlinkClick r:id="" action="ppaction://noaction">
              <a:snd r:embed="rId5" name="voltage.wav"/>
            </a:hlinkClick>
          </p:cNvPr>
          <p:cNvSpPr/>
          <p:nvPr/>
        </p:nvSpPr>
        <p:spPr>
          <a:xfrm>
            <a:off x="7763933" y="458258"/>
            <a:ext cx="864000" cy="864000"/>
          </a:xfrm>
          <a:prstGeom prst="roundRect">
            <a:avLst/>
          </a:prstGeom>
          <a:solidFill>
            <a:srgbClr val="FFC000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chemeClr val="tx1"/>
                </a:solidFill>
              </a:rPr>
              <a:t>28</a:t>
            </a:r>
            <a:endParaRPr lang="ru-RU" sz="2400" b="1" i="1" dirty="0">
              <a:solidFill>
                <a:schemeClr val="tx1"/>
              </a:solidFill>
            </a:endParaRPr>
          </a:p>
        </p:txBody>
      </p:sp>
      <p:sp>
        <p:nvSpPr>
          <p:cNvPr id="17" name="Скругленный прямоугольник 16">
            <a:hlinkClick r:id="" action="ppaction://hlinkshowjump?jump=nextslide">
              <a:snd r:embed="rId6" name="chimes.wav"/>
            </a:hlinkClick>
          </p:cNvPr>
          <p:cNvSpPr/>
          <p:nvPr/>
        </p:nvSpPr>
        <p:spPr>
          <a:xfrm>
            <a:off x="7097581" y="1412776"/>
            <a:ext cx="862542" cy="864000"/>
          </a:xfrm>
          <a:prstGeom prst="roundRect">
            <a:avLst/>
          </a:prstGeom>
          <a:solidFill>
            <a:srgbClr val="FFC000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chemeClr val="tx1"/>
                </a:solidFill>
              </a:rPr>
              <a:t>45</a:t>
            </a:r>
            <a:endParaRPr lang="ru-RU" sz="2400" b="1" i="1" dirty="0">
              <a:solidFill>
                <a:schemeClr val="tx1"/>
              </a:solidFill>
            </a:endParaRPr>
          </a:p>
        </p:txBody>
      </p:sp>
      <p:pic>
        <p:nvPicPr>
          <p:cNvPr id="18" name="Picture 2" descr="C:\Users\DEVICE\Downloads\-zNco7fkOw8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3571" y="2489365"/>
            <a:ext cx="4365104" cy="4365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1368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ce4e718a35889bc557965bdabc027f53b3a7e5b"/>
</p:tagLst>
</file>

<file path=ppt/theme/theme1.xml><?xml version="1.0" encoding="utf-8"?>
<a:theme xmlns:a="http://schemas.openxmlformats.org/drawingml/2006/main" name="Окружающий мир 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Окружающий мир 1</Template>
  <TotalTime>147</TotalTime>
  <Words>355</Words>
  <Application>Microsoft Office PowerPoint</Application>
  <PresentationFormat>Экран (4:3)</PresentationFormat>
  <Paragraphs>178</Paragraphs>
  <Slides>30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Окружающий мир 1</vt:lpstr>
      <vt:lpstr>Презентация PowerPoint</vt:lpstr>
      <vt:lpstr>Ребята! Помогите Знайке разгадать тайну секретной таблицы.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Источники и ссылки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Шаблон «Окружающий мир» 1</dc:title>
  <dc:creator>Ольга Михайловна</dc:creator>
  <cp:lastModifiedBy>DEVICE</cp:lastModifiedBy>
  <cp:revision>34</cp:revision>
  <dcterms:created xsi:type="dcterms:W3CDTF">2014-11-13T21:00:46Z</dcterms:created>
  <dcterms:modified xsi:type="dcterms:W3CDTF">2021-07-07T21:44:26Z</dcterms:modified>
</cp:coreProperties>
</file>